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8" r:id="rId8"/>
    <p:sldId id="269" r:id="rId9"/>
    <p:sldId id="263" r:id="rId10"/>
    <p:sldId id="267" r:id="rId11"/>
    <p:sldId id="260" r:id="rId12"/>
    <p:sldId id="262" r:id="rId13"/>
    <p:sldId id="264" r:id="rId14"/>
    <p:sldId id="261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2850E-F745-45BC-8796-99551CC86F2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9B561C9-7436-479A-AF84-3708852D7F1F}">
      <dgm:prSet/>
      <dgm:spPr/>
      <dgm:t>
        <a:bodyPr/>
        <a:lstStyle/>
        <a:p>
          <a:pPr rtl="0"/>
          <a:r>
            <a:rPr lang="hr-HR" b="1" dirty="0" smtClean="0"/>
            <a:t>Kakvi </a:t>
          </a:r>
          <a:r>
            <a:rPr lang="hr-HR" b="1" dirty="0" smtClean="0"/>
            <a:t>smo </a:t>
          </a:r>
          <a:r>
            <a:rPr lang="hr-HR" b="1" dirty="0" smtClean="0"/>
            <a:t>mi ? </a:t>
          </a:r>
          <a:r>
            <a:rPr lang="hr-HR" b="1" dirty="0" smtClean="0"/>
            <a:t>Koliko </a:t>
          </a:r>
          <a:r>
            <a:rPr lang="hr-HR" b="1" dirty="0" smtClean="0"/>
            <a:t>smo dobri</a:t>
          </a:r>
          <a:r>
            <a:rPr lang="hr-HR" b="1" dirty="0" smtClean="0"/>
            <a:t>?</a:t>
          </a:r>
          <a:endParaRPr lang="hr-HR" b="1" dirty="0"/>
        </a:p>
      </dgm:t>
    </dgm:pt>
    <dgm:pt modelId="{82F588C6-C2A2-4D6F-B957-D60CFA0BE566}" type="parTrans" cxnId="{C91B0DA6-1B05-4AA3-870B-547BB5674D3F}">
      <dgm:prSet/>
      <dgm:spPr/>
      <dgm:t>
        <a:bodyPr/>
        <a:lstStyle/>
        <a:p>
          <a:endParaRPr lang="hr-HR"/>
        </a:p>
      </dgm:t>
    </dgm:pt>
    <dgm:pt modelId="{96D59CEA-8C28-4D50-88CB-A2CDE2227D7D}" type="sibTrans" cxnId="{C91B0DA6-1B05-4AA3-870B-547BB5674D3F}">
      <dgm:prSet/>
      <dgm:spPr/>
      <dgm:t>
        <a:bodyPr/>
        <a:lstStyle/>
        <a:p>
          <a:endParaRPr lang="hr-HR"/>
        </a:p>
      </dgm:t>
    </dgm:pt>
    <dgm:pt modelId="{768B7655-ACA3-4228-BE0D-2B94FF4AE280}">
      <dgm:prSet/>
      <dgm:spPr/>
      <dgm:t>
        <a:bodyPr/>
        <a:lstStyle/>
        <a:p>
          <a:pPr rtl="0"/>
          <a:r>
            <a:rPr lang="hr-HR" b="1" dirty="0" smtClean="0"/>
            <a:t>Što možemo učiniti da bismo bili bolji? Kako planirati naš razvoj?</a:t>
          </a:r>
          <a:endParaRPr lang="hr-HR" b="1" dirty="0"/>
        </a:p>
      </dgm:t>
    </dgm:pt>
    <dgm:pt modelId="{0BF12F9F-88FF-4C73-B1B9-538B9D6538C3}" type="parTrans" cxnId="{78216D06-80E0-4F45-A32C-93F32C2F7259}">
      <dgm:prSet/>
      <dgm:spPr/>
      <dgm:t>
        <a:bodyPr/>
        <a:lstStyle/>
        <a:p>
          <a:endParaRPr lang="hr-HR"/>
        </a:p>
      </dgm:t>
    </dgm:pt>
    <dgm:pt modelId="{0974250C-0020-43E0-A13B-C8FAFB4582C3}" type="sibTrans" cxnId="{78216D06-80E0-4F45-A32C-93F32C2F7259}">
      <dgm:prSet/>
      <dgm:spPr/>
      <dgm:t>
        <a:bodyPr/>
        <a:lstStyle/>
        <a:p>
          <a:endParaRPr lang="hr-HR"/>
        </a:p>
      </dgm:t>
    </dgm:pt>
    <dgm:pt modelId="{55548893-A8E8-4DDB-94B5-7A16F9650C8A}">
      <dgm:prSet/>
      <dgm:spPr/>
      <dgm:t>
        <a:bodyPr/>
        <a:lstStyle/>
        <a:p>
          <a:pPr rtl="0"/>
          <a:r>
            <a:rPr lang="hr-HR" b="1" dirty="0" smtClean="0"/>
            <a:t>Kako ostvarivati planove i željene ciljeve? </a:t>
          </a:r>
          <a:endParaRPr lang="hr-HR" b="1" dirty="0"/>
        </a:p>
      </dgm:t>
    </dgm:pt>
    <dgm:pt modelId="{7CF736AC-9528-42A8-87DC-72B4C5A9E816}" type="parTrans" cxnId="{84D3F815-BDB1-470E-B9EA-C2CB4BE18011}">
      <dgm:prSet/>
      <dgm:spPr/>
      <dgm:t>
        <a:bodyPr/>
        <a:lstStyle/>
        <a:p>
          <a:endParaRPr lang="hr-HR"/>
        </a:p>
      </dgm:t>
    </dgm:pt>
    <dgm:pt modelId="{C8C726F7-698C-4767-9BB5-936C30DC8E7A}" type="sibTrans" cxnId="{84D3F815-BDB1-470E-B9EA-C2CB4BE18011}">
      <dgm:prSet/>
      <dgm:spPr/>
      <dgm:t>
        <a:bodyPr/>
        <a:lstStyle/>
        <a:p>
          <a:endParaRPr lang="hr-HR"/>
        </a:p>
      </dgm:t>
    </dgm:pt>
    <dgm:pt modelId="{24A9674F-A90E-4DBF-8C20-DD1DE6E53393}">
      <dgm:prSet/>
      <dgm:spPr/>
      <dgm:t>
        <a:bodyPr/>
        <a:lstStyle/>
        <a:p>
          <a:pPr rtl="0"/>
          <a:r>
            <a:rPr lang="hr-HR" b="1" dirty="0" smtClean="0"/>
            <a:t>Koji su nam razvojni prioriteti? </a:t>
          </a:r>
          <a:endParaRPr lang="hr-HR" b="1" dirty="0"/>
        </a:p>
      </dgm:t>
    </dgm:pt>
    <dgm:pt modelId="{549CBA00-8FB3-4FE3-8335-5301AC24C26E}" type="sibTrans" cxnId="{EE2D3673-FFAA-48D8-98D1-F43D7B89058F}">
      <dgm:prSet/>
      <dgm:spPr/>
      <dgm:t>
        <a:bodyPr/>
        <a:lstStyle/>
        <a:p>
          <a:endParaRPr lang="hr-HR"/>
        </a:p>
      </dgm:t>
    </dgm:pt>
    <dgm:pt modelId="{FDB1CEC1-F98F-496E-B356-4230B279DA84}" type="parTrans" cxnId="{EE2D3673-FFAA-48D8-98D1-F43D7B89058F}">
      <dgm:prSet/>
      <dgm:spPr/>
      <dgm:t>
        <a:bodyPr/>
        <a:lstStyle/>
        <a:p>
          <a:endParaRPr lang="hr-HR"/>
        </a:p>
      </dgm:t>
    </dgm:pt>
    <dgm:pt modelId="{0B7E9E32-E787-431D-B4B4-7DAE68709E6D}" type="pres">
      <dgm:prSet presAssocID="{2C02850E-F745-45BC-8796-99551CC86F2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B9EF2FB6-82B7-4CCD-834E-2945A11BF465}" type="pres">
      <dgm:prSet presAssocID="{39B561C9-7436-479A-AF84-3708852D7F1F}" presName="circle1" presStyleLbl="node1" presStyleIdx="0" presStyleCnt="4"/>
      <dgm:spPr>
        <a:solidFill>
          <a:schemeClr val="accent4">
            <a:lumMod val="75000"/>
          </a:schemeClr>
        </a:solidFill>
      </dgm:spPr>
    </dgm:pt>
    <dgm:pt modelId="{BCF0E0B6-5F84-4747-BD98-AA4BB22E2242}" type="pres">
      <dgm:prSet presAssocID="{39B561C9-7436-479A-AF84-3708852D7F1F}" presName="space" presStyleCnt="0"/>
      <dgm:spPr/>
    </dgm:pt>
    <dgm:pt modelId="{93A08A76-C368-4D58-821D-8AB69930D824}" type="pres">
      <dgm:prSet presAssocID="{39B561C9-7436-479A-AF84-3708852D7F1F}" presName="rect1" presStyleLbl="alignAcc1" presStyleIdx="0" presStyleCnt="4"/>
      <dgm:spPr/>
      <dgm:t>
        <a:bodyPr/>
        <a:lstStyle/>
        <a:p>
          <a:endParaRPr lang="hr-HR"/>
        </a:p>
      </dgm:t>
    </dgm:pt>
    <dgm:pt modelId="{68D986E2-8C2A-4731-9AE5-CEB0E895DC0F}" type="pres">
      <dgm:prSet presAssocID="{24A9674F-A90E-4DBF-8C20-DD1DE6E53393}" presName="vertSpace2" presStyleLbl="node1" presStyleIdx="0" presStyleCnt="4"/>
      <dgm:spPr/>
    </dgm:pt>
    <dgm:pt modelId="{7E9749D0-D3FD-4BA4-B6EF-F73A8DE952A6}" type="pres">
      <dgm:prSet presAssocID="{24A9674F-A90E-4DBF-8C20-DD1DE6E53393}" presName="circle2" presStyleLbl="node1" presStyleIdx="1" presStyleCnt="4"/>
      <dgm:spPr/>
    </dgm:pt>
    <dgm:pt modelId="{A11C347B-F82C-4D93-A25E-3A87CB9FBC77}" type="pres">
      <dgm:prSet presAssocID="{24A9674F-A90E-4DBF-8C20-DD1DE6E53393}" presName="rect2" presStyleLbl="alignAcc1" presStyleIdx="1" presStyleCnt="4"/>
      <dgm:spPr/>
      <dgm:t>
        <a:bodyPr/>
        <a:lstStyle/>
        <a:p>
          <a:endParaRPr lang="hr-HR"/>
        </a:p>
      </dgm:t>
    </dgm:pt>
    <dgm:pt modelId="{5952500C-BDE8-4E1A-B95C-00A6CEAC5702}" type="pres">
      <dgm:prSet presAssocID="{768B7655-ACA3-4228-BE0D-2B94FF4AE280}" presName="vertSpace3" presStyleLbl="node1" presStyleIdx="1" presStyleCnt="4"/>
      <dgm:spPr/>
    </dgm:pt>
    <dgm:pt modelId="{3E644086-BB96-40DE-8656-D641AD891F47}" type="pres">
      <dgm:prSet presAssocID="{768B7655-ACA3-4228-BE0D-2B94FF4AE280}" presName="circle3" presStyleLbl="node1" presStyleIdx="2" presStyleCnt="4"/>
      <dgm:spPr>
        <a:solidFill>
          <a:schemeClr val="accent4"/>
        </a:solidFill>
      </dgm:spPr>
    </dgm:pt>
    <dgm:pt modelId="{ED878055-EA7C-4648-BCED-DAEED91CD600}" type="pres">
      <dgm:prSet presAssocID="{768B7655-ACA3-4228-BE0D-2B94FF4AE280}" presName="rect3" presStyleLbl="alignAcc1" presStyleIdx="2" presStyleCnt="4"/>
      <dgm:spPr/>
      <dgm:t>
        <a:bodyPr/>
        <a:lstStyle/>
        <a:p>
          <a:endParaRPr lang="hr-HR"/>
        </a:p>
      </dgm:t>
    </dgm:pt>
    <dgm:pt modelId="{0D6C61D9-F5D3-480A-801D-4DDE028DD720}" type="pres">
      <dgm:prSet presAssocID="{55548893-A8E8-4DDB-94B5-7A16F9650C8A}" presName="vertSpace4" presStyleLbl="node1" presStyleIdx="2" presStyleCnt="4"/>
      <dgm:spPr/>
    </dgm:pt>
    <dgm:pt modelId="{5326E2AF-B8E5-4E56-8E7E-4FDF1C87A000}" type="pres">
      <dgm:prSet presAssocID="{55548893-A8E8-4DDB-94B5-7A16F9650C8A}" presName="circle4" presStyleLbl="node1" presStyleIdx="3" presStyleCnt="4"/>
      <dgm:spPr/>
    </dgm:pt>
    <dgm:pt modelId="{3C3F1061-380C-487A-BBD9-63D02E196FBB}" type="pres">
      <dgm:prSet presAssocID="{55548893-A8E8-4DDB-94B5-7A16F9650C8A}" presName="rect4" presStyleLbl="alignAcc1" presStyleIdx="3" presStyleCnt="4"/>
      <dgm:spPr/>
      <dgm:t>
        <a:bodyPr/>
        <a:lstStyle/>
        <a:p>
          <a:endParaRPr lang="hr-HR"/>
        </a:p>
      </dgm:t>
    </dgm:pt>
    <dgm:pt modelId="{47A1F9C8-FEE9-4BF8-86BB-72305183BA6C}" type="pres">
      <dgm:prSet presAssocID="{39B561C9-7436-479A-AF84-3708852D7F1F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7232E11-A864-48C3-A127-1F02B8A9235F}" type="pres">
      <dgm:prSet presAssocID="{24A9674F-A90E-4DBF-8C20-DD1DE6E53393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AC9E185-FA59-4EB1-A0A2-6830A5A40BBE}" type="pres">
      <dgm:prSet presAssocID="{768B7655-ACA3-4228-BE0D-2B94FF4AE280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3FC6C49-3094-452A-B5D4-AE533A6BC1C9}" type="pres">
      <dgm:prSet presAssocID="{55548893-A8E8-4DDB-94B5-7A16F9650C8A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4D3F815-BDB1-470E-B9EA-C2CB4BE18011}" srcId="{2C02850E-F745-45BC-8796-99551CC86F28}" destId="{55548893-A8E8-4DDB-94B5-7A16F9650C8A}" srcOrd="3" destOrd="0" parTransId="{7CF736AC-9528-42A8-87DC-72B4C5A9E816}" sibTransId="{C8C726F7-698C-4767-9BB5-936C30DC8E7A}"/>
    <dgm:cxn modelId="{EE2D3673-FFAA-48D8-98D1-F43D7B89058F}" srcId="{2C02850E-F745-45BC-8796-99551CC86F28}" destId="{24A9674F-A90E-4DBF-8C20-DD1DE6E53393}" srcOrd="1" destOrd="0" parTransId="{FDB1CEC1-F98F-496E-B356-4230B279DA84}" sibTransId="{549CBA00-8FB3-4FE3-8335-5301AC24C26E}"/>
    <dgm:cxn modelId="{3083CF9A-3562-4140-BB87-09CBBAC3B2CD}" type="presOf" srcId="{24A9674F-A90E-4DBF-8C20-DD1DE6E53393}" destId="{27232E11-A864-48C3-A127-1F02B8A9235F}" srcOrd="1" destOrd="0" presId="urn:microsoft.com/office/officeart/2005/8/layout/target3"/>
    <dgm:cxn modelId="{E22CB3F2-B73C-46E5-95B3-5597CCD6D400}" type="presOf" srcId="{55548893-A8E8-4DDB-94B5-7A16F9650C8A}" destId="{B3FC6C49-3094-452A-B5D4-AE533A6BC1C9}" srcOrd="1" destOrd="0" presId="urn:microsoft.com/office/officeart/2005/8/layout/target3"/>
    <dgm:cxn modelId="{C91B0DA6-1B05-4AA3-870B-547BB5674D3F}" srcId="{2C02850E-F745-45BC-8796-99551CC86F28}" destId="{39B561C9-7436-479A-AF84-3708852D7F1F}" srcOrd="0" destOrd="0" parTransId="{82F588C6-C2A2-4D6F-B957-D60CFA0BE566}" sibTransId="{96D59CEA-8C28-4D50-88CB-A2CDE2227D7D}"/>
    <dgm:cxn modelId="{A1806EC8-431C-495B-869A-3E7FAF393905}" type="presOf" srcId="{39B561C9-7436-479A-AF84-3708852D7F1F}" destId="{93A08A76-C368-4D58-821D-8AB69930D824}" srcOrd="0" destOrd="0" presId="urn:microsoft.com/office/officeart/2005/8/layout/target3"/>
    <dgm:cxn modelId="{DF620A3A-23C5-4A54-834C-36E214E2C7F2}" type="presOf" srcId="{768B7655-ACA3-4228-BE0D-2B94FF4AE280}" destId="{ED878055-EA7C-4648-BCED-DAEED91CD600}" srcOrd="0" destOrd="0" presId="urn:microsoft.com/office/officeart/2005/8/layout/target3"/>
    <dgm:cxn modelId="{142D9380-23FD-40AB-9318-5ADCDA77F552}" type="presOf" srcId="{55548893-A8E8-4DDB-94B5-7A16F9650C8A}" destId="{3C3F1061-380C-487A-BBD9-63D02E196FBB}" srcOrd="0" destOrd="0" presId="urn:microsoft.com/office/officeart/2005/8/layout/target3"/>
    <dgm:cxn modelId="{695F5D72-CFCE-4198-842F-5D388CE13549}" type="presOf" srcId="{24A9674F-A90E-4DBF-8C20-DD1DE6E53393}" destId="{A11C347B-F82C-4D93-A25E-3A87CB9FBC77}" srcOrd="0" destOrd="0" presId="urn:microsoft.com/office/officeart/2005/8/layout/target3"/>
    <dgm:cxn modelId="{E7910BF8-B9DA-4F93-BB3A-BAB326A28F4F}" type="presOf" srcId="{39B561C9-7436-479A-AF84-3708852D7F1F}" destId="{47A1F9C8-FEE9-4BF8-86BB-72305183BA6C}" srcOrd="1" destOrd="0" presId="urn:microsoft.com/office/officeart/2005/8/layout/target3"/>
    <dgm:cxn modelId="{78216D06-80E0-4F45-A32C-93F32C2F7259}" srcId="{2C02850E-F745-45BC-8796-99551CC86F28}" destId="{768B7655-ACA3-4228-BE0D-2B94FF4AE280}" srcOrd="2" destOrd="0" parTransId="{0BF12F9F-88FF-4C73-B1B9-538B9D6538C3}" sibTransId="{0974250C-0020-43E0-A13B-C8FAFB4582C3}"/>
    <dgm:cxn modelId="{4C0FF5AA-6AE2-4801-8565-5644256AF266}" type="presOf" srcId="{2C02850E-F745-45BC-8796-99551CC86F28}" destId="{0B7E9E32-E787-431D-B4B4-7DAE68709E6D}" srcOrd="0" destOrd="0" presId="urn:microsoft.com/office/officeart/2005/8/layout/target3"/>
    <dgm:cxn modelId="{A5518104-7EA8-4358-816C-ABEFF001B746}" type="presOf" srcId="{768B7655-ACA3-4228-BE0D-2B94FF4AE280}" destId="{1AC9E185-FA59-4EB1-A0A2-6830A5A40BBE}" srcOrd="1" destOrd="0" presId="urn:microsoft.com/office/officeart/2005/8/layout/target3"/>
    <dgm:cxn modelId="{94FC74FF-7844-4AB4-AA85-757D5298EEB4}" type="presParOf" srcId="{0B7E9E32-E787-431D-B4B4-7DAE68709E6D}" destId="{B9EF2FB6-82B7-4CCD-834E-2945A11BF465}" srcOrd="0" destOrd="0" presId="urn:microsoft.com/office/officeart/2005/8/layout/target3"/>
    <dgm:cxn modelId="{BD415733-82C4-4460-9BA6-53C15B7B1D67}" type="presParOf" srcId="{0B7E9E32-E787-431D-B4B4-7DAE68709E6D}" destId="{BCF0E0B6-5F84-4747-BD98-AA4BB22E2242}" srcOrd="1" destOrd="0" presId="urn:microsoft.com/office/officeart/2005/8/layout/target3"/>
    <dgm:cxn modelId="{AB1A9900-541B-46EF-A5B8-0CAF0F1F7BA8}" type="presParOf" srcId="{0B7E9E32-E787-431D-B4B4-7DAE68709E6D}" destId="{93A08A76-C368-4D58-821D-8AB69930D824}" srcOrd="2" destOrd="0" presId="urn:microsoft.com/office/officeart/2005/8/layout/target3"/>
    <dgm:cxn modelId="{1D668C94-46F6-427E-98FA-BB2024F0EEF6}" type="presParOf" srcId="{0B7E9E32-E787-431D-B4B4-7DAE68709E6D}" destId="{68D986E2-8C2A-4731-9AE5-CEB0E895DC0F}" srcOrd="3" destOrd="0" presId="urn:microsoft.com/office/officeart/2005/8/layout/target3"/>
    <dgm:cxn modelId="{D7CCC905-A317-4543-AC91-FD3E83EC5845}" type="presParOf" srcId="{0B7E9E32-E787-431D-B4B4-7DAE68709E6D}" destId="{7E9749D0-D3FD-4BA4-B6EF-F73A8DE952A6}" srcOrd="4" destOrd="0" presId="urn:microsoft.com/office/officeart/2005/8/layout/target3"/>
    <dgm:cxn modelId="{BE384680-62F4-46E4-8A1E-725BF4810F39}" type="presParOf" srcId="{0B7E9E32-E787-431D-B4B4-7DAE68709E6D}" destId="{A11C347B-F82C-4D93-A25E-3A87CB9FBC77}" srcOrd="5" destOrd="0" presId="urn:microsoft.com/office/officeart/2005/8/layout/target3"/>
    <dgm:cxn modelId="{4CA0198E-37C7-42C4-959C-95BA9C756E72}" type="presParOf" srcId="{0B7E9E32-E787-431D-B4B4-7DAE68709E6D}" destId="{5952500C-BDE8-4E1A-B95C-00A6CEAC5702}" srcOrd="6" destOrd="0" presId="urn:microsoft.com/office/officeart/2005/8/layout/target3"/>
    <dgm:cxn modelId="{1D532E1B-EDBB-49EA-B0E2-AF0177D25508}" type="presParOf" srcId="{0B7E9E32-E787-431D-B4B4-7DAE68709E6D}" destId="{3E644086-BB96-40DE-8656-D641AD891F47}" srcOrd="7" destOrd="0" presId="urn:microsoft.com/office/officeart/2005/8/layout/target3"/>
    <dgm:cxn modelId="{919A5A71-27E2-415C-927B-85006DEBFF76}" type="presParOf" srcId="{0B7E9E32-E787-431D-B4B4-7DAE68709E6D}" destId="{ED878055-EA7C-4648-BCED-DAEED91CD600}" srcOrd="8" destOrd="0" presId="urn:microsoft.com/office/officeart/2005/8/layout/target3"/>
    <dgm:cxn modelId="{83012938-53C0-4AA0-A519-241E687023E6}" type="presParOf" srcId="{0B7E9E32-E787-431D-B4B4-7DAE68709E6D}" destId="{0D6C61D9-F5D3-480A-801D-4DDE028DD720}" srcOrd="9" destOrd="0" presId="urn:microsoft.com/office/officeart/2005/8/layout/target3"/>
    <dgm:cxn modelId="{836A387B-06C6-44F9-A1F1-D826326FCC27}" type="presParOf" srcId="{0B7E9E32-E787-431D-B4B4-7DAE68709E6D}" destId="{5326E2AF-B8E5-4E56-8E7E-4FDF1C87A000}" srcOrd="10" destOrd="0" presId="urn:microsoft.com/office/officeart/2005/8/layout/target3"/>
    <dgm:cxn modelId="{55DB4868-DC54-4B5B-9F97-820A4F246FC7}" type="presParOf" srcId="{0B7E9E32-E787-431D-B4B4-7DAE68709E6D}" destId="{3C3F1061-380C-487A-BBD9-63D02E196FBB}" srcOrd="11" destOrd="0" presId="urn:microsoft.com/office/officeart/2005/8/layout/target3"/>
    <dgm:cxn modelId="{24FF2E69-4778-49F6-A215-D8A842247D4B}" type="presParOf" srcId="{0B7E9E32-E787-431D-B4B4-7DAE68709E6D}" destId="{47A1F9C8-FEE9-4BF8-86BB-72305183BA6C}" srcOrd="12" destOrd="0" presId="urn:microsoft.com/office/officeart/2005/8/layout/target3"/>
    <dgm:cxn modelId="{8E2592B9-707F-4C77-AD52-BBF7240B25CB}" type="presParOf" srcId="{0B7E9E32-E787-431D-B4B4-7DAE68709E6D}" destId="{27232E11-A864-48C3-A127-1F02B8A9235F}" srcOrd="13" destOrd="0" presId="urn:microsoft.com/office/officeart/2005/8/layout/target3"/>
    <dgm:cxn modelId="{0B537DD7-68EB-47F7-991C-DCCEB7CB3984}" type="presParOf" srcId="{0B7E9E32-E787-431D-B4B4-7DAE68709E6D}" destId="{1AC9E185-FA59-4EB1-A0A2-6830A5A40BBE}" srcOrd="14" destOrd="0" presId="urn:microsoft.com/office/officeart/2005/8/layout/target3"/>
    <dgm:cxn modelId="{B934E1A3-B06C-4B0B-8E1D-47C9B443EFC2}" type="presParOf" srcId="{0B7E9E32-E787-431D-B4B4-7DAE68709E6D}" destId="{B3FC6C49-3094-452A-B5D4-AE533A6BC1C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3CA678-9102-40E7-B9FB-1A026DF7A99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A2FC14C-4E08-488D-80D1-D663F15C7508}">
      <dgm:prSet phldrT="[Text]"/>
      <dgm:spPr/>
      <dgm:t>
        <a:bodyPr/>
        <a:lstStyle/>
        <a:p>
          <a:r>
            <a:rPr lang="hr-HR" dirty="0" smtClean="0"/>
            <a:t>ravnatelj</a:t>
          </a:r>
          <a:endParaRPr lang="hr-HR" dirty="0"/>
        </a:p>
      </dgm:t>
    </dgm:pt>
    <dgm:pt modelId="{6DBDC62F-AED9-44AF-9DA3-79EC4F2ED47C}" type="parTrans" cxnId="{64775751-10E5-4072-94BB-8545D5E2E5F5}">
      <dgm:prSet/>
      <dgm:spPr/>
      <dgm:t>
        <a:bodyPr/>
        <a:lstStyle/>
        <a:p>
          <a:endParaRPr lang="hr-HR"/>
        </a:p>
      </dgm:t>
    </dgm:pt>
    <dgm:pt modelId="{6774E162-4E8B-4000-94C3-ACDB85BAE0B5}" type="sibTrans" cxnId="{64775751-10E5-4072-94BB-8545D5E2E5F5}">
      <dgm:prSet/>
      <dgm:spPr/>
      <dgm:t>
        <a:bodyPr/>
        <a:lstStyle/>
        <a:p>
          <a:endParaRPr lang="hr-HR"/>
        </a:p>
      </dgm:t>
    </dgm:pt>
    <dgm:pt modelId="{4D990AB6-2B61-4E30-A53C-1D2F1FF3209E}">
      <dgm:prSet phldrT="[Text]"/>
      <dgm:spPr/>
      <dgm:t>
        <a:bodyPr/>
        <a:lstStyle/>
        <a:p>
          <a:r>
            <a:rPr lang="hr-HR" dirty="0" smtClean="0"/>
            <a:t>Učitelji/nastavnici</a:t>
          </a:r>
          <a:endParaRPr lang="hr-HR" dirty="0"/>
        </a:p>
      </dgm:t>
    </dgm:pt>
    <dgm:pt modelId="{228866C7-BBF4-4FB4-9C60-44E88BA6C32C}" type="parTrans" cxnId="{B75BC56E-63F3-4CAE-8C20-14ACAA30301C}">
      <dgm:prSet/>
      <dgm:spPr/>
      <dgm:t>
        <a:bodyPr/>
        <a:lstStyle/>
        <a:p>
          <a:endParaRPr lang="hr-HR"/>
        </a:p>
      </dgm:t>
    </dgm:pt>
    <dgm:pt modelId="{95F39FA9-A5D6-41B3-A836-A517F0852101}" type="sibTrans" cxnId="{B75BC56E-63F3-4CAE-8C20-14ACAA30301C}">
      <dgm:prSet/>
      <dgm:spPr/>
      <dgm:t>
        <a:bodyPr/>
        <a:lstStyle/>
        <a:p>
          <a:endParaRPr lang="hr-HR"/>
        </a:p>
      </dgm:t>
    </dgm:pt>
    <dgm:pt modelId="{42EC3D0D-B1AA-4087-A947-C21318EECE6C}">
      <dgm:prSet phldrT="[Text]"/>
      <dgm:spPr/>
      <dgm:t>
        <a:bodyPr/>
        <a:lstStyle/>
        <a:p>
          <a:r>
            <a:rPr lang="hr-HR" dirty="0" smtClean="0"/>
            <a:t>učenici</a:t>
          </a:r>
          <a:endParaRPr lang="hr-HR" dirty="0"/>
        </a:p>
      </dgm:t>
    </dgm:pt>
    <dgm:pt modelId="{CF7266D1-D59D-4F65-9C55-B0DB696C023D}" type="parTrans" cxnId="{9A1CF6BA-CF42-4B43-89AD-0C0A223E1303}">
      <dgm:prSet/>
      <dgm:spPr/>
      <dgm:t>
        <a:bodyPr/>
        <a:lstStyle/>
        <a:p>
          <a:endParaRPr lang="hr-HR"/>
        </a:p>
      </dgm:t>
    </dgm:pt>
    <dgm:pt modelId="{2AAF5F72-E055-460F-BD02-923174ED025F}" type="sibTrans" cxnId="{9A1CF6BA-CF42-4B43-89AD-0C0A223E1303}">
      <dgm:prSet/>
      <dgm:spPr/>
      <dgm:t>
        <a:bodyPr/>
        <a:lstStyle/>
        <a:p>
          <a:endParaRPr lang="hr-HR"/>
        </a:p>
      </dgm:t>
    </dgm:pt>
    <dgm:pt modelId="{452C0DF3-0291-4813-AC1D-E08C6001DC03}">
      <dgm:prSet phldrT="[Text]"/>
      <dgm:spPr/>
      <dgm:t>
        <a:bodyPr/>
        <a:lstStyle/>
        <a:p>
          <a:r>
            <a:rPr lang="hr-HR" dirty="0" smtClean="0"/>
            <a:t>roditelji</a:t>
          </a:r>
          <a:endParaRPr lang="hr-HR" dirty="0"/>
        </a:p>
      </dgm:t>
    </dgm:pt>
    <dgm:pt modelId="{8B7221D3-EFA7-435C-81F1-7DE2A278F554}" type="parTrans" cxnId="{3B69CAC1-4D1E-42E8-A978-8A57B98DC2BD}">
      <dgm:prSet/>
      <dgm:spPr/>
      <dgm:t>
        <a:bodyPr/>
        <a:lstStyle/>
        <a:p>
          <a:endParaRPr lang="hr-HR"/>
        </a:p>
      </dgm:t>
    </dgm:pt>
    <dgm:pt modelId="{AF49C6D8-13A6-4F0F-853D-BB5EB516B28D}" type="sibTrans" cxnId="{3B69CAC1-4D1E-42E8-A978-8A57B98DC2BD}">
      <dgm:prSet/>
      <dgm:spPr/>
      <dgm:t>
        <a:bodyPr/>
        <a:lstStyle/>
        <a:p>
          <a:endParaRPr lang="hr-HR"/>
        </a:p>
      </dgm:t>
    </dgm:pt>
    <dgm:pt modelId="{FA23512A-BADF-4494-983B-4AE6B263C7E8}">
      <dgm:prSet phldrT="[Text]"/>
      <dgm:spPr/>
      <dgm:t>
        <a:bodyPr/>
        <a:lstStyle/>
        <a:p>
          <a:r>
            <a:rPr lang="hr-HR" dirty="0" smtClean="0"/>
            <a:t>ostali</a:t>
          </a:r>
          <a:endParaRPr lang="hr-HR" dirty="0"/>
        </a:p>
      </dgm:t>
    </dgm:pt>
    <dgm:pt modelId="{5901CA53-7DF1-4E65-96E4-C123EC122890}" type="parTrans" cxnId="{0ECACB19-6DED-496A-9C7F-5745A1912787}">
      <dgm:prSet/>
      <dgm:spPr/>
      <dgm:t>
        <a:bodyPr/>
        <a:lstStyle/>
        <a:p>
          <a:endParaRPr lang="hr-HR"/>
        </a:p>
      </dgm:t>
    </dgm:pt>
    <dgm:pt modelId="{CBA9E4A6-CD08-4ADD-AA3C-E80A0724942D}" type="sibTrans" cxnId="{0ECACB19-6DED-496A-9C7F-5745A1912787}">
      <dgm:prSet/>
      <dgm:spPr/>
      <dgm:t>
        <a:bodyPr/>
        <a:lstStyle/>
        <a:p>
          <a:endParaRPr lang="hr-HR"/>
        </a:p>
      </dgm:t>
    </dgm:pt>
    <dgm:pt modelId="{BC546FCC-FE1B-4E42-A765-5DFFD12E7E31}" type="pres">
      <dgm:prSet presAssocID="{0F3CA678-9102-40E7-B9FB-1A026DF7A99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A30C34C-94DC-493D-83DB-12DD3FAF2A7A}" type="pres">
      <dgm:prSet presAssocID="{5A2FC14C-4E08-488D-80D1-D663F15C7508}" presName="parentLin" presStyleCnt="0"/>
      <dgm:spPr/>
    </dgm:pt>
    <dgm:pt modelId="{74BC58BE-1B19-4F8C-A144-5FE72FB1A9A2}" type="pres">
      <dgm:prSet presAssocID="{5A2FC14C-4E08-488D-80D1-D663F15C7508}" presName="parentLeftMargin" presStyleLbl="node1" presStyleIdx="0" presStyleCnt="5"/>
      <dgm:spPr/>
      <dgm:t>
        <a:bodyPr/>
        <a:lstStyle/>
        <a:p>
          <a:endParaRPr lang="hr-HR"/>
        </a:p>
      </dgm:t>
    </dgm:pt>
    <dgm:pt modelId="{1C2E133D-3939-4CDF-965F-3F655B091B98}" type="pres">
      <dgm:prSet presAssocID="{5A2FC14C-4E08-488D-80D1-D663F15C7508}" presName="parentText" presStyleLbl="node1" presStyleIdx="0" presStyleCnt="5" custLinFactNeighborX="18123" custLinFactNeighborY="6137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6696BD0-EFDC-49DE-B716-FE98CA3DA47C}" type="pres">
      <dgm:prSet presAssocID="{5A2FC14C-4E08-488D-80D1-D663F15C7508}" presName="negativeSpace" presStyleCnt="0"/>
      <dgm:spPr/>
    </dgm:pt>
    <dgm:pt modelId="{7EB842FC-2B88-4454-8555-34F77E710131}" type="pres">
      <dgm:prSet presAssocID="{5A2FC14C-4E08-488D-80D1-D663F15C7508}" presName="childText" presStyleLbl="conFgAcc1" presStyleIdx="0" presStyleCnt="5">
        <dgm:presLayoutVars>
          <dgm:bulletEnabled val="1"/>
        </dgm:presLayoutVars>
      </dgm:prSet>
      <dgm:spPr/>
    </dgm:pt>
    <dgm:pt modelId="{C2C7D9C2-B6A2-4B5C-887D-40BE5E15C2C5}" type="pres">
      <dgm:prSet presAssocID="{6774E162-4E8B-4000-94C3-ACDB85BAE0B5}" presName="spaceBetweenRectangles" presStyleCnt="0"/>
      <dgm:spPr/>
    </dgm:pt>
    <dgm:pt modelId="{EA496353-EDFC-42E2-95E0-D4C653720839}" type="pres">
      <dgm:prSet presAssocID="{4D990AB6-2B61-4E30-A53C-1D2F1FF3209E}" presName="parentLin" presStyleCnt="0"/>
      <dgm:spPr/>
    </dgm:pt>
    <dgm:pt modelId="{810CD834-DEEE-487A-95A5-46001937FAAE}" type="pres">
      <dgm:prSet presAssocID="{4D990AB6-2B61-4E30-A53C-1D2F1FF3209E}" presName="parentLeftMargin" presStyleLbl="node1" presStyleIdx="0" presStyleCnt="5"/>
      <dgm:spPr/>
      <dgm:t>
        <a:bodyPr/>
        <a:lstStyle/>
        <a:p>
          <a:endParaRPr lang="hr-HR"/>
        </a:p>
      </dgm:t>
    </dgm:pt>
    <dgm:pt modelId="{C1DB7B18-E6D3-4017-8104-170D09888B6E}" type="pres">
      <dgm:prSet presAssocID="{4D990AB6-2B61-4E30-A53C-1D2F1FF3209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5C2BA37-FDB6-4716-9A10-39ED98120A12}" type="pres">
      <dgm:prSet presAssocID="{4D990AB6-2B61-4E30-A53C-1D2F1FF3209E}" presName="negativeSpace" presStyleCnt="0"/>
      <dgm:spPr/>
    </dgm:pt>
    <dgm:pt modelId="{14ECA03B-84B1-4169-B2A8-8A85B934B455}" type="pres">
      <dgm:prSet presAssocID="{4D990AB6-2B61-4E30-A53C-1D2F1FF3209E}" presName="childText" presStyleLbl="conFgAcc1" presStyleIdx="1" presStyleCnt="5">
        <dgm:presLayoutVars>
          <dgm:bulletEnabled val="1"/>
        </dgm:presLayoutVars>
      </dgm:prSet>
      <dgm:spPr/>
    </dgm:pt>
    <dgm:pt modelId="{B0CB542E-2C3C-493A-BE62-58FE001E9073}" type="pres">
      <dgm:prSet presAssocID="{95F39FA9-A5D6-41B3-A836-A517F0852101}" presName="spaceBetweenRectangles" presStyleCnt="0"/>
      <dgm:spPr/>
    </dgm:pt>
    <dgm:pt modelId="{AFE371F3-463B-4103-A146-660B2FC07DC6}" type="pres">
      <dgm:prSet presAssocID="{42EC3D0D-B1AA-4087-A947-C21318EECE6C}" presName="parentLin" presStyleCnt="0"/>
      <dgm:spPr/>
    </dgm:pt>
    <dgm:pt modelId="{ECCC7430-7DB4-4ED1-9D12-A20717D44BD9}" type="pres">
      <dgm:prSet presAssocID="{42EC3D0D-B1AA-4087-A947-C21318EECE6C}" presName="parentLeftMargin" presStyleLbl="node1" presStyleIdx="1" presStyleCnt="5"/>
      <dgm:spPr/>
      <dgm:t>
        <a:bodyPr/>
        <a:lstStyle/>
        <a:p>
          <a:endParaRPr lang="hr-HR"/>
        </a:p>
      </dgm:t>
    </dgm:pt>
    <dgm:pt modelId="{DCF44993-B9EF-40EE-96D5-470EC32224AC}" type="pres">
      <dgm:prSet presAssocID="{42EC3D0D-B1AA-4087-A947-C21318EECE6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31272BB-2B19-40D5-81FE-DDC580ECC40F}" type="pres">
      <dgm:prSet presAssocID="{42EC3D0D-B1AA-4087-A947-C21318EECE6C}" presName="negativeSpace" presStyleCnt="0"/>
      <dgm:spPr/>
    </dgm:pt>
    <dgm:pt modelId="{22928750-08F7-4257-A119-4B27258F2B21}" type="pres">
      <dgm:prSet presAssocID="{42EC3D0D-B1AA-4087-A947-C21318EECE6C}" presName="childText" presStyleLbl="conFgAcc1" presStyleIdx="2" presStyleCnt="5">
        <dgm:presLayoutVars>
          <dgm:bulletEnabled val="1"/>
        </dgm:presLayoutVars>
      </dgm:prSet>
      <dgm:spPr/>
    </dgm:pt>
    <dgm:pt modelId="{445868D9-3DFA-4827-8A1F-8B638E4BBB1C}" type="pres">
      <dgm:prSet presAssocID="{2AAF5F72-E055-460F-BD02-923174ED025F}" presName="spaceBetweenRectangles" presStyleCnt="0"/>
      <dgm:spPr/>
    </dgm:pt>
    <dgm:pt modelId="{F01FF2DF-2CA3-4413-8B46-28C0D4FDBF32}" type="pres">
      <dgm:prSet presAssocID="{452C0DF3-0291-4813-AC1D-E08C6001DC03}" presName="parentLin" presStyleCnt="0"/>
      <dgm:spPr/>
    </dgm:pt>
    <dgm:pt modelId="{56690147-8DD6-4792-BD74-12F8324C04B7}" type="pres">
      <dgm:prSet presAssocID="{452C0DF3-0291-4813-AC1D-E08C6001DC03}" presName="parentLeftMargin" presStyleLbl="node1" presStyleIdx="2" presStyleCnt="5"/>
      <dgm:spPr/>
      <dgm:t>
        <a:bodyPr/>
        <a:lstStyle/>
        <a:p>
          <a:endParaRPr lang="hr-HR"/>
        </a:p>
      </dgm:t>
    </dgm:pt>
    <dgm:pt modelId="{DCAA169B-F628-41C4-88A4-47F52CC7AEA9}" type="pres">
      <dgm:prSet presAssocID="{452C0DF3-0291-4813-AC1D-E08C6001DC0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5147769-233B-404A-B460-576992B9176E}" type="pres">
      <dgm:prSet presAssocID="{452C0DF3-0291-4813-AC1D-E08C6001DC03}" presName="negativeSpace" presStyleCnt="0"/>
      <dgm:spPr/>
    </dgm:pt>
    <dgm:pt modelId="{D90F7DED-FD27-4825-A736-C0E3EF6D37DA}" type="pres">
      <dgm:prSet presAssocID="{452C0DF3-0291-4813-AC1D-E08C6001DC03}" presName="childText" presStyleLbl="conFgAcc1" presStyleIdx="3" presStyleCnt="5">
        <dgm:presLayoutVars>
          <dgm:bulletEnabled val="1"/>
        </dgm:presLayoutVars>
      </dgm:prSet>
      <dgm:spPr/>
    </dgm:pt>
    <dgm:pt modelId="{2120CA2C-DE45-4AD1-A790-269CE83411EE}" type="pres">
      <dgm:prSet presAssocID="{AF49C6D8-13A6-4F0F-853D-BB5EB516B28D}" presName="spaceBetweenRectangles" presStyleCnt="0"/>
      <dgm:spPr/>
    </dgm:pt>
    <dgm:pt modelId="{26BF26BD-464F-493A-ACEB-FA5423A57CE3}" type="pres">
      <dgm:prSet presAssocID="{FA23512A-BADF-4494-983B-4AE6B263C7E8}" presName="parentLin" presStyleCnt="0"/>
      <dgm:spPr/>
    </dgm:pt>
    <dgm:pt modelId="{18F2D56A-77A6-4595-B7BA-5FAA40DCDFD3}" type="pres">
      <dgm:prSet presAssocID="{FA23512A-BADF-4494-983B-4AE6B263C7E8}" presName="parentLeftMargin" presStyleLbl="node1" presStyleIdx="3" presStyleCnt="5"/>
      <dgm:spPr/>
      <dgm:t>
        <a:bodyPr/>
        <a:lstStyle/>
        <a:p>
          <a:endParaRPr lang="hr-HR"/>
        </a:p>
      </dgm:t>
    </dgm:pt>
    <dgm:pt modelId="{D06D75F4-0DEC-404F-99C5-E181CA43A211}" type="pres">
      <dgm:prSet presAssocID="{FA23512A-BADF-4494-983B-4AE6B263C7E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35B41D-1DF8-4BEA-9B97-DA837266C301}" type="pres">
      <dgm:prSet presAssocID="{FA23512A-BADF-4494-983B-4AE6B263C7E8}" presName="negativeSpace" presStyleCnt="0"/>
      <dgm:spPr/>
    </dgm:pt>
    <dgm:pt modelId="{FDFB1ED7-6DC2-417A-8698-AFCEC00C2226}" type="pres">
      <dgm:prSet presAssocID="{FA23512A-BADF-4494-983B-4AE6B263C7E8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4775751-10E5-4072-94BB-8545D5E2E5F5}" srcId="{0F3CA678-9102-40E7-B9FB-1A026DF7A99F}" destId="{5A2FC14C-4E08-488D-80D1-D663F15C7508}" srcOrd="0" destOrd="0" parTransId="{6DBDC62F-AED9-44AF-9DA3-79EC4F2ED47C}" sibTransId="{6774E162-4E8B-4000-94C3-ACDB85BAE0B5}"/>
    <dgm:cxn modelId="{A42D733F-C6BC-4D14-ABE4-28A1446C1C39}" type="presOf" srcId="{42EC3D0D-B1AA-4087-A947-C21318EECE6C}" destId="{DCF44993-B9EF-40EE-96D5-470EC32224AC}" srcOrd="1" destOrd="0" presId="urn:microsoft.com/office/officeart/2005/8/layout/list1"/>
    <dgm:cxn modelId="{2007DABB-7403-4E68-8314-3EC036B7C807}" type="presOf" srcId="{FA23512A-BADF-4494-983B-4AE6B263C7E8}" destId="{D06D75F4-0DEC-404F-99C5-E181CA43A211}" srcOrd="1" destOrd="0" presId="urn:microsoft.com/office/officeart/2005/8/layout/list1"/>
    <dgm:cxn modelId="{9A1CF6BA-CF42-4B43-89AD-0C0A223E1303}" srcId="{0F3CA678-9102-40E7-B9FB-1A026DF7A99F}" destId="{42EC3D0D-B1AA-4087-A947-C21318EECE6C}" srcOrd="2" destOrd="0" parTransId="{CF7266D1-D59D-4F65-9C55-B0DB696C023D}" sibTransId="{2AAF5F72-E055-460F-BD02-923174ED025F}"/>
    <dgm:cxn modelId="{B75BC56E-63F3-4CAE-8C20-14ACAA30301C}" srcId="{0F3CA678-9102-40E7-B9FB-1A026DF7A99F}" destId="{4D990AB6-2B61-4E30-A53C-1D2F1FF3209E}" srcOrd="1" destOrd="0" parTransId="{228866C7-BBF4-4FB4-9C60-44E88BA6C32C}" sibTransId="{95F39FA9-A5D6-41B3-A836-A517F0852101}"/>
    <dgm:cxn modelId="{993ACF77-3DDF-4F6A-B92C-E19F6B488CC7}" type="presOf" srcId="{5A2FC14C-4E08-488D-80D1-D663F15C7508}" destId="{1C2E133D-3939-4CDF-965F-3F655B091B98}" srcOrd="1" destOrd="0" presId="urn:microsoft.com/office/officeart/2005/8/layout/list1"/>
    <dgm:cxn modelId="{C242A830-0BA0-4C2D-A02E-EAED1191AA3C}" type="presOf" srcId="{42EC3D0D-B1AA-4087-A947-C21318EECE6C}" destId="{ECCC7430-7DB4-4ED1-9D12-A20717D44BD9}" srcOrd="0" destOrd="0" presId="urn:microsoft.com/office/officeart/2005/8/layout/list1"/>
    <dgm:cxn modelId="{3823C0AA-36EA-439D-A728-E6D7240F684E}" type="presOf" srcId="{452C0DF3-0291-4813-AC1D-E08C6001DC03}" destId="{DCAA169B-F628-41C4-88A4-47F52CC7AEA9}" srcOrd="1" destOrd="0" presId="urn:microsoft.com/office/officeart/2005/8/layout/list1"/>
    <dgm:cxn modelId="{3B69CAC1-4D1E-42E8-A978-8A57B98DC2BD}" srcId="{0F3CA678-9102-40E7-B9FB-1A026DF7A99F}" destId="{452C0DF3-0291-4813-AC1D-E08C6001DC03}" srcOrd="3" destOrd="0" parTransId="{8B7221D3-EFA7-435C-81F1-7DE2A278F554}" sibTransId="{AF49C6D8-13A6-4F0F-853D-BB5EB516B28D}"/>
    <dgm:cxn modelId="{DB13A536-113F-4CC5-86E2-423D844DF3FC}" type="presOf" srcId="{4D990AB6-2B61-4E30-A53C-1D2F1FF3209E}" destId="{810CD834-DEEE-487A-95A5-46001937FAAE}" srcOrd="0" destOrd="0" presId="urn:microsoft.com/office/officeart/2005/8/layout/list1"/>
    <dgm:cxn modelId="{96BE76C1-AFF5-41A2-85AD-7A90DB66BD61}" type="presOf" srcId="{0F3CA678-9102-40E7-B9FB-1A026DF7A99F}" destId="{BC546FCC-FE1B-4E42-A765-5DFFD12E7E31}" srcOrd="0" destOrd="0" presId="urn:microsoft.com/office/officeart/2005/8/layout/list1"/>
    <dgm:cxn modelId="{F6132BE9-1D36-4528-9484-C36A694E0F58}" type="presOf" srcId="{5A2FC14C-4E08-488D-80D1-D663F15C7508}" destId="{74BC58BE-1B19-4F8C-A144-5FE72FB1A9A2}" srcOrd="0" destOrd="0" presId="urn:microsoft.com/office/officeart/2005/8/layout/list1"/>
    <dgm:cxn modelId="{B0BDED05-B146-42BC-B207-9431A7E9EE95}" type="presOf" srcId="{452C0DF3-0291-4813-AC1D-E08C6001DC03}" destId="{56690147-8DD6-4792-BD74-12F8324C04B7}" srcOrd="0" destOrd="0" presId="urn:microsoft.com/office/officeart/2005/8/layout/list1"/>
    <dgm:cxn modelId="{0ECACB19-6DED-496A-9C7F-5745A1912787}" srcId="{0F3CA678-9102-40E7-B9FB-1A026DF7A99F}" destId="{FA23512A-BADF-4494-983B-4AE6B263C7E8}" srcOrd="4" destOrd="0" parTransId="{5901CA53-7DF1-4E65-96E4-C123EC122890}" sibTransId="{CBA9E4A6-CD08-4ADD-AA3C-E80A0724942D}"/>
    <dgm:cxn modelId="{6F30FC76-4AE6-4CBA-B4FD-FEC7A05B6149}" type="presOf" srcId="{4D990AB6-2B61-4E30-A53C-1D2F1FF3209E}" destId="{C1DB7B18-E6D3-4017-8104-170D09888B6E}" srcOrd="1" destOrd="0" presId="urn:microsoft.com/office/officeart/2005/8/layout/list1"/>
    <dgm:cxn modelId="{C4F6E658-7550-420A-A7C7-B384F1248008}" type="presOf" srcId="{FA23512A-BADF-4494-983B-4AE6B263C7E8}" destId="{18F2D56A-77A6-4595-B7BA-5FAA40DCDFD3}" srcOrd="0" destOrd="0" presId="urn:microsoft.com/office/officeart/2005/8/layout/list1"/>
    <dgm:cxn modelId="{B5579A52-30E9-4B51-971F-048C14EADA00}" type="presParOf" srcId="{BC546FCC-FE1B-4E42-A765-5DFFD12E7E31}" destId="{6A30C34C-94DC-493D-83DB-12DD3FAF2A7A}" srcOrd="0" destOrd="0" presId="urn:microsoft.com/office/officeart/2005/8/layout/list1"/>
    <dgm:cxn modelId="{1D6FA673-0F60-4040-BBD3-EA8D066E1FFC}" type="presParOf" srcId="{6A30C34C-94DC-493D-83DB-12DD3FAF2A7A}" destId="{74BC58BE-1B19-4F8C-A144-5FE72FB1A9A2}" srcOrd="0" destOrd="0" presId="urn:microsoft.com/office/officeart/2005/8/layout/list1"/>
    <dgm:cxn modelId="{670490A7-3344-4020-8C7D-718775EE8A66}" type="presParOf" srcId="{6A30C34C-94DC-493D-83DB-12DD3FAF2A7A}" destId="{1C2E133D-3939-4CDF-965F-3F655B091B98}" srcOrd="1" destOrd="0" presId="urn:microsoft.com/office/officeart/2005/8/layout/list1"/>
    <dgm:cxn modelId="{FFD2BDFE-5FF0-4B1C-BEAD-E567CC883AF8}" type="presParOf" srcId="{BC546FCC-FE1B-4E42-A765-5DFFD12E7E31}" destId="{46696BD0-EFDC-49DE-B716-FE98CA3DA47C}" srcOrd="1" destOrd="0" presId="urn:microsoft.com/office/officeart/2005/8/layout/list1"/>
    <dgm:cxn modelId="{7A2099C0-61B6-44AD-8898-F60946BAE330}" type="presParOf" srcId="{BC546FCC-FE1B-4E42-A765-5DFFD12E7E31}" destId="{7EB842FC-2B88-4454-8555-34F77E710131}" srcOrd="2" destOrd="0" presId="urn:microsoft.com/office/officeart/2005/8/layout/list1"/>
    <dgm:cxn modelId="{A4480D89-79E9-480B-AD5A-52DC61F7E7B6}" type="presParOf" srcId="{BC546FCC-FE1B-4E42-A765-5DFFD12E7E31}" destId="{C2C7D9C2-B6A2-4B5C-887D-40BE5E15C2C5}" srcOrd="3" destOrd="0" presId="urn:microsoft.com/office/officeart/2005/8/layout/list1"/>
    <dgm:cxn modelId="{5F6984CE-25DC-408D-8B6F-FA28B80B6607}" type="presParOf" srcId="{BC546FCC-FE1B-4E42-A765-5DFFD12E7E31}" destId="{EA496353-EDFC-42E2-95E0-D4C653720839}" srcOrd="4" destOrd="0" presId="urn:microsoft.com/office/officeart/2005/8/layout/list1"/>
    <dgm:cxn modelId="{3992C346-4293-4E84-A8B2-74D96F3D760D}" type="presParOf" srcId="{EA496353-EDFC-42E2-95E0-D4C653720839}" destId="{810CD834-DEEE-487A-95A5-46001937FAAE}" srcOrd="0" destOrd="0" presId="urn:microsoft.com/office/officeart/2005/8/layout/list1"/>
    <dgm:cxn modelId="{58E5BABD-F186-4DE4-BF41-301945250F00}" type="presParOf" srcId="{EA496353-EDFC-42E2-95E0-D4C653720839}" destId="{C1DB7B18-E6D3-4017-8104-170D09888B6E}" srcOrd="1" destOrd="0" presId="urn:microsoft.com/office/officeart/2005/8/layout/list1"/>
    <dgm:cxn modelId="{2ADD1847-25E9-4BA7-8223-DD6C7486229E}" type="presParOf" srcId="{BC546FCC-FE1B-4E42-A765-5DFFD12E7E31}" destId="{F5C2BA37-FDB6-4716-9A10-39ED98120A12}" srcOrd="5" destOrd="0" presId="urn:microsoft.com/office/officeart/2005/8/layout/list1"/>
    <dgm:cxn modelId="{49D48935-D21D-4FC0-983F-22274D5DF685}" type="presParOf" srcId="{BC546FCC-FE1B-4E42-A765-5DFFD12E7E31}" destId="{14ECA03B-84B1-4169-B2A8-8A85B934B455}" srcOrd="6" destOrd="0" presId="urn:microsoft.com/office/officeart/2005/8/layout/list1"/>
    <dgm:cxn modelId="{C3ECE16E-75B1-4684-B96F-4E33639F02C8}" type="presParOf" srcId="{BC546FCC-FE1B-4E42-A765-5DFFD12E7E31}" destId="{B0CB542E-2C3C-493A-BE62-58FE001E9073}" srcOrd="7" destOrd="0" presId="urn:microsoft.com/office/officeart/2005/8/layout/list1"/>
    <dgm:cxn modelId="{A8F78AE0-63C2-4576-B6EA-CA58CBDF9172}" type="presParOf" srcId="{BC546FCC-FE1B-4E42-A765-5DFFD12E7E31}" destId="{AFE371F3-463B-4103-A146-660B2FC07DC6}" srcOrd="8" destOrd="0" presId="urn:microsoft.com/office/officeart/2005/8/layout/list1"/>
    <dgm:cxn modelId="{5894ED47-EED2-4839-BB78-20296BF50667}" type="presParOf" srcId="{AFE371F3-463B-4103-A146-660B2FC07DC6}" destId="{ECCC7430-7DB4-4ED1-9D12-A20717D44BD9}" srcOrd="0" destOrd="0" presId="urn:microsoft.com/office/officeart/2005/8/layout/list1"/>
    <dgm:cxn modelId="{58682E4F-C90C-491F-A706-CF6D7500F5A2}" type="presParOf" srcId="{AFE371F3-463B-4103-A146-660B2FC07DC6}" destId="{DCF44993-B9EF-40EE-96D5-470EC32224AC}" srcOrd="1" destOrd="0" presId="urn:microsoft.com/office/officeart/2005/8/layout/list1"/>
    <dgm:cxn modelId="{EA8B45FE-6330-4C04-A024-25DFD1B9DF40}" type="presParOf" srcId="{BC546FCC-FE1B-4E42-A765-5DFFD12E7E31}" destId="{631272BB-2B19-40D5-81FE-DDC580ECC40F}" srcOrd="9" destOrd="0" presId="urn:microsoft.com/office/officeart/2005/8/layout/list1"/>
    <dgm:cxn modelId="{39BE6205-60FC-404B-B22F-656A7239BF16}" type="presParOf" srcId="{BC546FCC-FE1B-4E42-A765-5DFFD12E7E31}" destId="{22928750-08F7-4257-A119-4B27258F2B21}" srcOrd="10" destOrd="0" presId="urn:microsoft.com/office/officeart/2005/8/layout/list1"/>
    <dgm:cxn modelId="{81018528-9477-4E88-86C0-1353D9C97F2F}" type="presParOf" srcId="{BC546FCC-FE1B-4E42-A765-5DFFD12E7E31}" destId="{445868D9-3DFA-4827-8A1F-8B638E4BBB1C}" srcOrd="11" destOrd="0" presId="urn:microsoft.com/office/officeart/2005/8/layout/list1"/>
    <dgm:cxn modelId="{407CB380-1341-40EF-80B8-DE0E32C2D4D4}" type="presParOf" srcId="{BC546FCC-FE1B-4E42-A765-5DFFD12E7E31}" destId="{F01FF2DF-2CA3-4413-8B46-28C0D4FDBF32}" srcOrd="12" destOrd="0" presId="urn:microsoft.com/office/officeart/2005/8/layout/list1"/>
    <dgm:cxn modelId="{0D94E94C-891C-48EC-8211-00AB82DF2E71}" type="presParOf" srcId="{F01FF2DF-2CA3-4413-8B46-28C0D4FDBF32}" destId="{56690147-8DD6-4792-BD74-12F8324C04B7}" srcOrd="0" destOrd="0" presId="urn:microsoft.com/office/officeart/2005/8/layout/list1"/>
    <dgm:cxn modelId="{8DF572D8-F7AB-4440-9097-9590A02D05D0}" type="presParOf" srcId="{F01FF2DF-2CA3-4413-8B46-28C0D4FDBF32}" destId="{DCAA169B-F628-41C4-88A4-47F52CC7AEA9}" srcOrd="1" destOrd="0" presId="urn:microsoft.com/office/officeart/2005/8/layout/list1"/>
    <dgm:cxn modelId="{071B4486-65E1-4FB6-9B9E-156DFE5114EE}" type="presParOf" srcId="{BC546FCC-FE1B-4E42-A765-5DFFD12E7E31}" destId="{65147769-233B-404A-B460-576992B9176E}" srcOrd="13" destOrd="0" presId="urn:microsoft.com/office/officeart/2005/8/layout/list1"/>
    <dgm:cxn modelId="{2C9FEE20-B4A2-4070-93B0-9005450D4FA8}" type="presParOf" srcId="{BC546FCC-FE1B-4E42-A765-5DFFD12E7E31}" destId="{D90F7DED-FD27-4825-A736-C0E3EF6D37DA}" srcOrd="14" destOrd="0" presId="urn:microsoft.com/office/officeart/2005/8/layout/list1"/>
    <dgm:cxn modelId="{D1EEC7E4-3264-4608-B163-3099CF947376}" type="presParOf" srcId="{BC546FCC-FE1B-4E42-A765-5DFFD12E7E31}" destId="{2120CA2C-DE45-4AD1-A790-269CE83411EE}" srcOrd="15" destOrd="0" presId="urn:microsoft.com/office/officeart/2005/8/layout/list1"/>
    <dgm:cxn modelId="{E43D0247-A8FD-4D73-A205-3136518E15A8}" type="presParOf" srcId="{BC546FCC-FE1B-4E42-A765-5DFFD12E7E31}" destId="{26BF26BD-464F-493A-ACEB-FA5423A57CE3}" srcOrd="16" destOrd="0" presId="urn:microsoft.com/office/officeart/2005/8/layout/list1"/>
    <dgm:cxn modelId="{1668E7B9-52E5-442E-9B7E-3535A27C5D64}" type="presParOf" srcId="{26BF26BD-464F-493A-ACEB-FA5423A57CE3}" destId="{18F2D56A-77A6-4595-B7BA-5FAA40DCDFD3}" srcOrd="0" destOrd="0" presId="urn:microsoft.com/office/officeart/2005/8/layout/list1"/>
    <dgm:cxn modelId="{2FF9E1C5-4046-463D-BDC6-B6BE60EA142A}" type="presParOf" srcId="{26BF26BD-464F-493A-ACEB-FA5423A57CE3}" destId="{D06D75F4-0DEC-404F-99C5-E181CA43A211}" srcOrd="1" destOrd="0" presId="urn:microsoft.com/office/officeart/2005/8/layout/list1"/>
    <dgm:cxn modelId="{CF94DA44-1840-4148-B37C-AA72D8888965}" type="presParOf" srcId="{BC546FCC-FE1B-4E42-A765-5DFFD12E7E31}" destId="{5735B41D-1DF8-4BEA-9B97-DA837266C301}" srcOrd="17" destOrd="0" presId="urn:microsoft.com/office/officeart/2005/8/layout/list1"/>
    <dgm:cxn modelId="{E6D0FC12-0771-4EEF-87D3-200E20CE0671}" type="presParOf" srcId="{BC546FCC-FE1B-4E42-A765-5DFFD12E7E31}" destId="{FDFB1ED7-6DC2-417A-8698-AFCEC00C222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F2FB6-82B7-4CCD-834E-2945A11BF465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08A76-C368-4D58-821D-8AB69930D824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/>
            <a:t>Kakvi </a:t>
          </a:r>
          <a:r>
            <a:rPr lang="hr-HR" sz="2800" b="1" kern="1200" dirty="0" smtClean="0"/>
            <a:t>smo </a:t>
          </a:r>
          <a:r>
            <a:rPr lang="hr-HR" sz="2800" b="1" kern="1200" dirty="0" smtClean="0"/>
            <a:t>mi ? </a:t>
          </a:r>
          <a:r>
            <a:rPr lang="hr-HR" sz="2800" b="1" kern="1200" dirty="0" smtClean="0"/>
            <a:t>Koliko </a:t>
          </a:r>
          <a:r>
            <a:rPr lang="hr-HR" sz="2800" b="1" kern="1200" dirty="0" smtClean="0"/>
            <a:t>smo dobri</a:t>
          </a:r>
          <a:r>
            <a:rPr lang="hr-HR" sz="2800" b="1" kern="1200" dirty="0" smtClean="0"/>
            <a:t>?</a:t>
          </a:r>
          <a:endParaRPr lang="hr-HR" sz="2800" b="1" kern="1200" dirty="0"/>
        </a:p>
      </dsp:txBody>
      <dsp:txXfrm>
        <a:off x="2262981" y="0"/>
        <a:ext cx="5966618" cy="961767"/>
      </dsp:txXfrm>
    </dsp:sp>
    <dsp:sp modelId="{7E9749D0-D3FD-4BA4-B6EF-F73A8DE952A6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C347B-F82C-4D93-A25E-3A87CB9FBC77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/>
            <a:t>Koji su nam razvojni prioriteti? </a:t>
          </a:r>
          <a:endParaRPr lang="hr-HR" sz="2800" b="1" kern="1200" dirty="0"/>
        </a:p>
      </dsp:txBody>
      <dsp:txXfrm>
        <a:off x="2262981" y="961767"/>
        <a:ext cx="5966618" cy="961767"/>
      </dsp:txXfrm>
    </dsp:sp>
    <dsp:sp modelId="{3E644086-BB96-40DE-8656-D641AD891F47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78055-EA7C-4648-BCED-DAEED91CD600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/>
            <a:t>Što možemo učiniti da bismo bili bolji? Kako planirati naš razvoj?</a:t>
          </a:r>
          <a:endParaRPr lang="hr-HR" sz="2800" b="1" kern="1200" dirty="0"/>
        </a:p>
      </dsp:txBody>
      <dsp:txXfrm>
        <a:off x="2262981" y="1923534"/>
        <a:ext cx="5966618" cy="961767"/>
      </dsp:txXfrm>
    </dsp:sp>
    <dsp:sp modelId="{5326E2AF-B8E5-4E56-8E7E-4FDF1C87A000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F1061-380C-487A-BBD9-63D02E196FBB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b="1" kern="1200" dirty="0" smtClean="0"/>
            <a:t>Kako ostvarivati planove i željene ciljeve? </a:t>
          </a:r>
          <a:endParaRPr lang="hr-HR" sz="2800" b="1" kern="1200" dirty="0"/>
        </a:p>
      </dsp:txBody>
      <dsp:txXfrm>
        <a:off x="2262981" y="2885301"/>
        <a:ext cx="5966618" cy="9617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842FC-2B88-4454-8555-34F77E710131}">
      <dsp:nvSpPr>
        <dsp:cNvPr id="0" name=""/>
        <dsp:cNvSpPr/>
      </dsp:nvSpPr>
      <dsp:spPr>
        <a:xfrm>
          <a:off x="0" y="341083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E133D-3939-4CDF-965F-3F655B091B98}">
      <dsp:nvSpPr>
        <dsp:cNvPr id="0" name=""/>
        <dsp:cNvSpPr/>
      </dsp:nvSpPr>
      <dsp:spPr>
        <a:xfrm>
          <a:off x="360038" y="108013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ravnatelj</a:t>
          </a:r>
          <a:endParaRPr lang="hr-HR" sz="1800" kern="1200" dirty="0"/>
        </a:p>
      </dsp:txBody>
      <dsp:txXfrm>
        <a:off x="385977" y="133952"/>
        <a:ext cx="4215322" cy="479482"/>
      </dsp:txXfrm>
    </dsp:sp>
    <dsp:sp modelId="{14ECA03B-84B1-4169-B2A8-8A85B934B455}">
      <dsp:nvSpPr>
        <dsp:cNvPr id="0" name=""/>
        <dsp:cNvSpPr/>
      </dsp:nvSpPr>
      <dsp:spPr>
        <a:xfrm>
          <a:off x="0" y="1157563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B7B18-E6D3-4017-8104-170D09888B6E}">
      <dsp:nvSpPr>
        <dsp:cNvPr id="0" name=""/>
        <dsp:cNvSpPr/>
      </dsp:nvSpPr>
      <dsp:spPr>
        <a:xfrm>
          <a:off x="304800" y="891883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Učitelji/nastavnici</a:t>
          </a:r>
          <a:endParaRPr lang="hr-HR" sz="1800" kern="1200" dirty="0"/>
        </a:p>
      </dsp:txBody>
      <dsp:txXfrm>
        <a:off x="330739" y="917822"/>
        <a:ext cx="4215322" cy="479482"/>
      </dsp:txXfrm>
    </dsp:sp>
    <dsp:sp modelId="{22928750-08F7-4257-A119-4B27258F2B21}">
      <dsp:nvSpPr>
        <dsp:cNvPr id="0" name=""/>
        <dsp:cNvSpPr/>
      </dsp:nvSpPr>
      <dsp:spPr>
        <a:xfrm>
          <a:off x="0" y="1974043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44993-B9EF-40EE-96D5-470EC32224AC}">
      <dsp:nvSpPr>
        <dsp:cNvPr id="0" name=""/>
        <dsp:cNvSpPr/>
      </dsp:nvSpPr>
      <dsp:spPr>
        <a:xfrm>
          <a:off x="304800" y="1708364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učenici</a:t>
          </a:r>
          <a:endParaRPr lang="hr-HR" sz="1800" kern="1200" dirty="0"/>
        </a:p>
      </dsp:txBody>
      <dsp:txXfrm>
        <a:off x="330739" y="1734303"/>
        <a:ext cx="4215322" cy="479482"/>
      </dsp:txXfrm>
    </dsp:sp>
    <dsp:sp modelId="{D90F7DED-FD27-4825-A736-C0E3EF6D37DA}">
      <dsp:nvSpPr>
        <dsp:cNvPr id="0" name=""/>
        <dsp:cNvSpPr/>
      </dsp:nvSpPr>
      <dsp:spPr>
        <a:xfrm>
          <a:off x="0" y="2790524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A169B-F628-41C4-88A4-47F52CC7AEA9}">
      <dsp:nvSpPr>
        <dsp:cNvPr id="0" name=""/>
        <dsp:cNvSpPr/>
      </dsp:nvSpPr>
      <dsp:spPr>
        <a:xfrm>
          <a:off x="304800" y="2524844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roditelji</a:t>
          </a:r>
          <a:endParaRPr lang="hr-HR" sz="1800" kern="1200" dirty="0"/>
        </a:p>
      </dsp:txBody>
      <dsp:txXfrm>
        <a:off x="330739" y="2550783"/>
        <a:ext cx="4215322" cy="479482"/>
      </dsp:txXfrm>
    </dsp:sp>
    <dsp:sp modelId="{FDFB1ED7-6DC2-417A-8698-AFCEC00C2226}">
      <dsp:nvSpPr>
        <dsp:cNvPr id="0" name=""/>
        <dsp:cNvSpPr/>
      </dsp:nvSpPr>
      <dsp:spPr>
        <a:xfrm>
          <a:off x="0" y="3607004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D75F4-0DEC-404F-99C5-E181CA43A211}">
      <dsp:nvSpPr>
        <dsp:cNvPr id="0" name=""/>
        <dsp:cNvSpPr/>
      </dsp:nvSpPr>
      <dsp:spPr>
        <a:xfrm>
          <a:off x="304800" y="3341324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ostali</a:t>
          </a:r>
          <a:endParaRPr lang="hr-HR" sz="1800" kern="1200" dirty="0"/>
        </a:p>
      </dsp:txBody>
      <dsp:txXfrm>
        <a:off x="330739" y="3367263"/>
        <a:ext cx="421532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A9EDA2-1EEB-4E37-A3A2-6C83A4052649}" type="datetimeFigureOut">
              <a:rPr lang="hr-HR" smtClean="0"/>
              <a:t>26.3.2015.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4379C4-029C-450B-9593-4AE0AD9F7092}" type="slidenum">
              <a:rPr lang="hr-HR" smtClean="0"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b="1" i="1" dirty="0" smtClean="0"/>
              <a:t>PLANIRANJE I PROGRAMIRANJE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Sanja Bednaić i Margareta Cvenić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7406640" cy="1752600"/>
          </a:xfrm>
        </p:spPr>
        <p:txBody>
          <a:bodyPr/>
          <a:lstStyle/>
          <a:p>
            <a:pPr algn="ctr"/>
            <a:r>
              <a:rPr lang="hr-HR" b="1" i="1" u="sng" dirty="0" smtClean="0"/>
              <a:t>ŽSV </a:t>
            </a:r>
            <a:r>
              <a:rPr lang="hr-HR" b="1" i="1" u="sng" smtClean="0"/>
              <a:t>Pedagoga Požeško - </a:t>
            </a:r>
            <a:r>
              <a:rPr lang="hr-HR" b="1" i="1" u="sng" dirty="0" smtClean="0"/>
              <a:t>slavonske </a:t>
            </a:r>
            <a:r>
              <a:rPr lang="hr-HR" b="1" i="1" u="sng" smtClean="0"/>
              <a:t>županije 26.3.2015.</a:t>
            </a:r>
            <a:endParaRPr lang="hr-HR" b="1" i="1" u="sng" dirty="0"/>
          </a:p>
        </p:txBody>
      </p:sp>
    </p:spTree>
    <p:extLst>
      <p:ext uri="{BB962C8B-B14F-4D97-AF65-F5344CB8AC3E}">
        <p14:creationId xmlns:p14="http://schemas.microsoft.com/office/powerpoint/2010/main" val="40665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hr-HR" b="1" i="1" dirty="0" smtClean="0"/>
              <a:t>Mogli bismo to ovako prikazati : </a:t>
            </a:r>
            <a:endParaRPr lang="hr-HR" b="1" i="1" dirty="0"/>
          </a:p>
        </p:txBody>
      </p:sp>
      <p:grpSp>
        <p:nvGrpSpPr>
          <p:cNvPr id="5" name="Grupa 4"/>
          <p:cNvGrpSpPr/>
          <p:nvPr/>
        </p:nvGrpSpPr>
        <p:grpSpPr>
          <a:xfrm>
            <a:off x="323528" y="836712"/>
            <a:ext cx="7668344" cy="5617672"/>
            <a:chOff x="693205" y="118593"/>
            <a:chExt cx="7577589" cy="7390720"/>
          </a:xfrm>
        </p:grpSpPr>
        <p:sp>
          <p:nvSpPr>
            <p:cNvPr id="6" name="Prostoručno 5"/>
            <p:cNvSpPr/>
            <p:nvPr/>
          </p:nvSpPr>
          <p:spPr>
            <a:xfrm>
              <a:off x="3770797" y="118593"/>
              <a:ext cx="1547534" cy="1515762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VIZIJA</a:t>
              </a:r>
              <a:endParaRPr lang="hr-HR" b="1" kern="1200" dirty="0"/>
            </a:p>
          </p:txBody>
        </p:sp>
        <p:sp>
          <p:nvSpPr>
            <p:cNvPr id="7" name="Prostoručno 6"/>
            <p:cNvSpPr/>
            <p:nvPr/>
          </p:nvSpPr>
          <p:spPr>
            <a:xfrm rot="1200000">
              <a:off x="5286749" y="951658"/>
              <a:ext cx="379092" cy="480061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0" y="96012"/>
                  </a:moveTo>
                  <a:lnTo>
                    <a:pt x="189546" y="96012"/>
                  </a:lnTo>
                  <a:lnTo>
                    <a:pt x="189546" y="0"/>
                  </a:lnTo>
                  <a:lnTo>
                    <a:pt x="379092" y="240031"/>
                  </a:lnTo>
                  <a:lnTo>
                    <a:pt x="189546" y="480061"/>
                  </a:lnTo>
                  <a:lnTo>
                    <a:pt x="189546" y="384049"/>
                  </a:lnTo>
                  <a:lnTo>
                    <a:pt x="0" y="384049"/>
                  </a:lnTo>
                  <a:lnTo>
                    <a:pt x="0" y="96012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96011" rIns="113728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8" name="Prostoručno 7"/>
            <p:cNvSpPr/>
            <p:nvPr/>
          </p:nvSpPr>
          <p:spPr>
            <a:xfrm>
              <a:off x="5779552" y="849720"/>
              <a:ext cx="1857407" cy="1627549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ANALIZA STANJA </a:t>
              </a:r>
              <a:endParaRPr lang="hr-HR" b="1" kern="1200" dirty="0"/>
            </a:p>
          </p:txBody>
        </p:sp>
        <p:sp>
          <p:nvSpPr>
            <p:cNvPr id="9" name="Prostoručno 8"/>
            <p:cNvSpPr/>
            <p:nvPr/>
          </p:nvSpPr>
          <p:spPr>
            <a:xfrm rot="3600000">
              <a:off x="7075442" y="2406446"/>
              <a:ext cx="495523" cy="480061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0" y="96012"/>
                  </a:moveTo>
                  <a:lnTo>
                    <a:pt x="189546" y="96012"/>
                  </a:lnTo>
                  <a:lnTo>
                    <a:pt x="189546" y="0"/>
                  </a:lnTo>
                  <a:lnTo>
                    <a:pt x="379092" y="240031"/>
                  </a:lnTo>
                  <a:lnTo>
                    <a:pt x="189546" y="480061"/>
                  </a:lnTo>
                  <a:lnTo>
                    <a:pt x="189546" y="384049"/>
                  </a:lnTo>
                  <a:lnTo>
                    <a:pt x="0" y="384049"/>
                  </a:lnTo>
                  <a:lnTo>
                    <a:pt x="0" y="96012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6011" rIns="113727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10" name="Prostoručno 9"/>
            <p:cNvSpPr/>
            <p:nvPr/>
          </p:nvSpPr>
          <p:spPr>
            <a:xfrm>
              <a:off x="6848390" y="2700999"/>
              <a:ext cx="1422404" cy="1422404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CILJ</a:t>
              </a:r>
              <a:endParaRPr lang="hr-HR" b="1" kern="1200" dirty="0"/>
            </a:p>
          </p:txBody>
        </p:sp>
        <p:sp>
          <p:nvSpPr>
            <p:cNvPr id="11" name="Prostoručno 10"/>
            <p:cNvSpPr/>
            <p:nvPr/>
          </p:nvSpPr>
          <p:spPr>
            <a:xfrm rot="16800000">
              <a:off x="7186307" y="4214202"/>
              <a:ext cx="379092" cy="480062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379092" y="384049"/>
                  </a:moveTo>
                  <a:lnTo>
                    <a:pt x="189546" y="384049"/>
                  </a:lnTo>
                  <a:lnTo>
                    <a:pt x="189546" y="480061"/>
                  </a:lnTo>
                  <a:lnTo>
                    <a:pt x="0" y="240030"/>
                  </a:lnTo>
                  <a:lnTo>
                    <a:pt x="189546" y="0"/>
                  </a:lnTo>
                  <a:lnTo>
                    <a:pt x="189546" y="96012"/>
                  </a:lnTo>
                  <a:lnTo>
                    <a:pt x="379092" y="96012"/>
                  </a:lnTo>
                  <a:lnTo>
                    <a:pt x="379092" y="38404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7" tIns="96012" rIns="0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12" name="Prostoručno 11"/>
            <p:cNvSpPr/>
            <p:nvPr/>
          </p:nvSpPr>
          <p:spPr>
            <a:xfrm>
              <a:off x="6477186" y="4806196"/>
              <a:ext cx="1793607" cy="1375448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2400" b="1" kern="1200" dirty="0" smtClean="0"/>
                <a:t>MISIJA</a:t>
              </a:r>
              <a:endParaRPr lang="hr-HR" sz="2400" b="1" kern="1200" dirty="0"/>
            </a:p>
          </p:txBody>
        </p:sp>
        <p:sp>
          <p:nvSpPr>
            <p:cNvPr id="13" name="Prostoručno 12"/>
            <p:cNvSpPr/>
            <p:nvPr/>
          </p:nvSpPr>
          <p:spPr>
            <a:xfrm rot="19200000">
              <a:off x="6188285" y="5957505"/>
              <a:ext cx="379093" cy="480062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379092" y="384049"/>
                  </a:moveTo>
                  <a:lnTo>
                    <a:pt x="189546" y="384049"/>
                  </a:lnTo>
                  <a:lnTo>
                    <a:pt x="189546" y="480061"/>
                  </a:lnTo>
                  <a:lnTo>
                    <a:pt x="0" y="240030"/>
                  </a:lnTo>
                  <a:lnTo>
                    <a:pt x="189546" y="0"/>
                  </a:lnTo>
                  <a:lnTo>
                    <a:pt x="189546" y="96012"/>
                  </a:lnTo>
                  <a:lnTo>
                    <a:pt x="379092" y="96012"/>
                  </a:lnTo>
                  <a:lnTo>
                    <a:pt x="379092" y="38404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7" tIns="96013" rIns="1" bIns="96011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14" name="Prostoručno 13"/>
            <p:cNvSpPr/>
            <p:nvPr/>
          </p:nvSpPr>
          <p:spPr>
            <a:xfrm>
              <a:off x="4962551" y="6086908"/>
              <a:ext cx="1745703" cy="1422405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POTREBE</a:t>
              </a:r>
              <a:endParaRPr lang="hr-HR" b="1" kern="1200" dirty="0"/>
            </a:p>
          </p:txBody>
        </p:sp>
        <p:sp>
          <p:nvSpPr>
            <p:cNvPr id="15" name="Prostoručno 14"/>
            <p:cNvSpPr/>
            <p:nvPr/>
          </p:nvSpPr>
          <p:spPr>
            <a:xfrm>
              <a:off x="4464462" y="6655318"/>
              <a:ext cx="517058" cy="480062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379092" y="384049"/>
                  </a:moveTo>
                  <a:lnTo>
                    <a:pt x="189546" y="384049"/>
                  </a:lnTo>
                  <a:lnTo>
                    <a:pt x="189546" y="480061"/>
                  </a:lnTo>
                  <a:lnTo>
                    <a:pt x="0" y="240030"/>
                  </a:lnTo>
                  <a:lnTo>
                    <a:pt x="189546" y="0"/>
                  </a:lnTo>
                  <a:lnTo>
                    <a:pt x="189546" y="96012"/>
                  </a:lnTo>
                  <a:lnTo>
                    <a:pt x="379092" y="96012"/>
                  </a:lnTo>
                  <a:lnTo>
                    <a:pt x="379092" y="38404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8" tIns="96013" rIns="1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16" name="Prostoručno 15"/>
            <p:cNvSpPr/>
            <p:nvPr/>
          </p:nvSpPr>
          <p:spPr>
            <a:xfrm>
              <a:off x="2685566" y="6181642"/>
              <a:ext cx="2037423" cy="1327669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2000" b="1" kern="1200" dirty="0" smtClean="0"/>
                <a:t>PRIORITETI</a:t>
              </a:r>
              <a:endParaRPr lang="hr-HR" sz="2000" b="1" kern="1200" dirty="0"/>
            </a:p>
          </p:txBody>
        </p:sp>
        <p:sp>
          <p:nvSpPr>
            <p:cNvPr id="17" name="Prostoručno 16"/>
            <p:cNvSpPr/>
            <p:nvPr/>
          </p:nvSpPr>
          <p:spPr>
            <a:xfrm rot="24000000">
              <a:off x="2413059" y="5971298"/>
              <a:ext cx="379092" cy="480062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379092" y="384049"/>
                  </a:moveTo>
                  <a:lnTo>
                    <a:pt x="189546" y="384049"/>
                  </a:lnTo>
                  <a:lnTo>
                    <a:pt x="189546" y="480061"/>
                  </a:lnTo>
                  <a:lnTo>
                    <a:pt x="0" y="240030"/>
                  </a:lnTo>
                  <a:lnTo>
                    <a:pt x="189546" y="0"/>
                  </a:lnTo>
                  <a:lnTo>
                    <a:pt x="189546" y="96012"/>
                  </a:lnTo>
                  <a:lnTo>
                    <a:pt x="379092" y="96012"/>
                  </a:lnTo>
                  <a:lnTo>
                    <a:pt x="379092" y="38404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7" tIns="96012" rIns="0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18" name="Prostoručno 17"/>
            <p:cNvSpPr/>
            <p:nvPr/>
          </p:nvSpPr>
          <p:spPr>
            <a:xfrm>
              <a:off x="835517" y="4717526"/>
              <a:ext cx="1651296" cy="1511075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METODE</a:t>
              </a:r>
              <a:endParaRPr lang="hr-HR" b="1" kern="1200" dirty="0"/>
            </a:p>
          </p:txBody>
        </p:sp>
        <p:sp>
          <p:nvSpPr>
            <p:cNvPr id="19" name="Prostoručno 18"/>
            <p:cNvSpPr/>
            <p:nvPr/>
          </p:nvSpPr>
          <p:spPr>
            <a:xfrm rot="26400000">
              <a:off x="1402326" y="4235335"/>
              <a:ext cx="379093" cy="480061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379092" y="384049"/>
                  </a:moveTo>
                  <a:lnTo>
                    <a:pt x="189546" y="384049"/>
                  </a:lnTo>
                  <a:lnTo>
                    <a:pt x="189546" y="480061"/>
                  </a:lnTo>
                  <a:lnTo>
                    <a:pt x="0" y="240030"/>
                  </a:lnTo>
                  <a:lnTo>
                    <a:pt x="189546" y="0"/>
                  </a:lnTo>
                  <a:lnTo>
                    <a:pt x="189546" y="96012"/>
                  </a:lnTo>
                  <a:lnTo>
                    <a:pt x="379092" y="96012"/>
                  </a:lnTo>
                  <a:lnTo>
                    <a:pt x="379092" y="38404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8" tIns="96011" rIns="0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20" name="Prostoručno 19"/>
            <p:cNvSpPr/>
            <p:nvPr/>
          </p:nvSpPr>
          <p:spPr>
            <a:xfrm>
              <a:off x="693205" y="2700999"/>
              <a:ext cx="1894397" cy="1480379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EVALUACIJA</a:t>
              </a:r>
              <a:endParaRPr lang="hr-HR" b="1" kern="1200" dirty="0"/>
            </a:p>
          </p:txBody>
        </p:sp>
        <p:sp>
          <p:nvSpPr>
            <p:cNvPr id="21" name="Prostoručno 20"/>
            <p:cNvSpPr/>
            <p:nvPr/>
          </p:nvSpPr>
          <p:spPr>
            <a:xfrm rot="18000000">
              <a:off x="1743915" y="2255823"/>
              <a:ext cx="379092" cy="480061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0" y="96012"/>
                  </a:moveTo>
                  <a:lnTo>
                    <a:pt x="189546" y="96012"/>
                  </a:lnTo>
                  <a:lnTo>
                    <a:pt x="189546" y="0"/>
                  </a:lnTo>
                  <a:lnTo>
                    <a:pt x="379092" y="240031"/>
                  </a:lnTo>
                  <a:lnTo>
                    <a:pt x="189546" y="480061"/>
                  </a:lnTo>
                  <a:lnTo>
                    <a:pt x="189546" y="384049"/>
                  </a:lnTo>
                  <a:lnTo>
                    <a:pt x="0" y="384049"/>
                  </a:lnTo>
                  <a:lnTo>
                    <a:pt x="0" y="96012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96011" rIns="113728" bIns="96012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  <p:sp>
          <p:nvSpPr>
            <p:cNvPr id="22" name="Prostoručno 21"/>
            <p:cNvSpPr/>
            <p:nvPr/>
          </p:nvSpPr>
          <p:spPr>
            <a:xfrm>
              <a:off x="1762042" y="849720"/>
              <a:ext cx="1848550" cy="1646134"/>
            </a:xfrm>
            <a:custGeom>
              <a:avLst/>
              <a:gdLst>
                <a:gd name="connsiteX0" fmla="*/ 0 w 1422404"/>
                <a:gd name="connsiteY0" fmla="*/ 711202 h 1422404"/>
                <a:gd name="connsiteX1" fmla="*/ 208307 w 1422404"/>
                <a:gd name="connsiteY1" fmla="*/ 208306 h 1422404"/>
                <a:gd name="connsiteX2" fmla="*/ 711203 w 1422404"/>
                <a:gd name="connsiteY2" fmla="*/ 0 h 1422404"/>
                <a:gd name="connsiteX3" fmla="*/ 1214099 w 1422404"/>
                <a:gd name="connsiteY3" fmla="*/ 208307 h 1422404"/>
                <a:gd name="connsiteX4" fmla="*/ 1422405 w 1422404"/>
                <a:gd name="connsiteY4" fmla="*/ 711203 h 1422404"/>
                <a:gd name="connsiteX5" fmla="*/ 1214099 w 1422404"/>
                <a:gd name="connsiteY5" fmla="*/ 1214099 h 1422404"/>
                <a:gd name="connsiteX6" fmla="*/ 711203 w 1422404"/>
                <a:gd name="connsiteY6" fmla="*/ 1422405 h 1422404"/>
                <a:gd name="connsiteX7" fmla="*/ 208307 w 1422404"/>
                <a:gd name="connsiteY7" fmla="*/ 1214098 h 1422404"/>
                <a:gd name="connsiteX8" fmla="*/ 1 w 1422404"/>
                <a:gd name="connsiteY8" fmla="*/ 711202 h 1422404"/>
                <a:gd name="connsiteX9" fmla="*/ 0 w 1422404"/>
                <a:gd name="connsiteY9" fmla="*/ 711202 h 1422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22404" h="1422404">
                  <a:moveTo>
                    <a:pt x="0" y="711202"/>
                  </a:moveTo>
                  <a:cubicBezTo>
                    <a:pt x="0" y="522579"/>
                    <a:pt x="74930" y="341682"/>
                    <a:pt x="208307" y="208306"/>
                  </a:cubicBezTo>
                  <a:cubicBezTo>
                    <a:pt x="341683" y="74930"/>
                    <a:pt x="522581" y="0"/>
                    <a:pt x="711203" y="0"/>
                  </a:cubicBezTo>
                  <a:cubicBezTo>
                    <a:pt x="899826" y="0"/>
                    <a:pt x="1080723" y="74930"/>
                    <a:pt x="1214099" y="208307"/>
                  </a:cubicBezTo>
                  <a:cubicBezTo>
                    <a:pt x="1347475" y="341683"/>
                    <a:pt x="1422405" y="522581"/>
                    <a:pt x="1422405" y="711203"/>
                  </a:cubicBezTo>
                  <a:cubicBezTo>
                    <a:pt x="1422405" y="899826"/>
                    <a:pt x="1347475" y="1080723"/>
                    <a:pt x="1214099" y="1214099"/>
                  </a:cubicBezTo>
                  <a:cubicBezTo>
                    <a:pt x="1080723" y="1347475"/>
                    <a:pt x="899826" y="1422405"/>
                    <a:pt x="711203" y="1422405"/>
                  </a:cubicBezTo>
                  <a:cubicBezTo>
                    <a:pt x="522580" y="1422405"/>
                    <a:pt x="341683" y="1347475"/>
                    <a:pt x="208307" y="1214098"/>
                  </a:cubicBezTo>
                  <a:cubicBezTo>
                    <a:pt x="74931" y="1080722"/>
                    <a:pt x="1" y="899824"/>
                    <a:pt x="1" y="711202"/>
                  </a:cubicBezTo>
                  <a:lnTo>
                    <a:pt x="0" y="71120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816" tIns="224816" rIns="224816" bIns="224816" numCol="1" spcCol="1270" anchor="ctr" anchorCtr="0">
              <a:noAutofit/>
            </a:bodyPr>
            <a:lstStyle/>
            <a:p>
              <a:pPr lvl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b="1" kern="1200" dirty="0" smtClean="0"/>
                <a:t>NOVA ANALIZA STANJA</a:t>
              </a:r>
              <a:endParaRPr lang="hr-HR" b="1" kern="1200" dirty="0"/>
            </a:p>
          </p:txBody>
        </p:sp>
        <p:sp>
          <p:nvSpPr>
            <p:cNvPr id="23" name="Prostoručno 22"/>
            <p:cNvSpPr/>
            <p:nvPr/>
          </p:nvSpPr>
          <p:spPr>
            <a:xfrm rot="20400000">
              <a:off x="3421046" y="860821"/>
              <a:ext cx="379092" cy="480060"/>
            </a:xfrm>
            <a:custGeom>
              <a:avLst/>
              <a:gdLst>
                <a:gd name="connsiteX0" fmla="*/ 0 w 379092"/>
                <a:gd name="connsiteY0" fmla="*/ 96012 h 480061"/>
                <a:gd name="connsiteX1" fmla="*/ 189546 w 379092"/>
                <a:gd name="connsiteY1" fmla="*/ 96012 h 480061"/>
                <a:gd name="connsiteX2" fmla="*/ 189546 w 379092"/>
                <a:gd name="connsiteY2" fmla="*/ 0 h 480061"/>
                <a:gd name="connsiteX3" fmla="*/ 379092 w 379092"/>
                <a:gd name="connsiteY3" fmla="*/ 240031 h 480061"/>
                <a:gd name="connsiteX4" fmla="*/ 189546 w 379092"/>
                <a:gd name="connsiteY4" fmla="*/ 480061 h 480061"/>
                <a:gd name="connsiteX5" fmla="*/ 189546 w 379092"/>
                <a:gd name="connsiteY5" fmla="*/ 384049 h 480061"/>
                <a:gd name="connsiteX6" fmla="*/ 0 w 379092"/>
                <a:gd name="connsiteY6" fmla="*/ 384049 h 480061"/>
                <a:gd name="connsiteX7" fmla="*/ 0 w 379092"/>
                <a:gd name="connsiteY7" fmla="*/ 96012 h 480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9092" h="480061">
                  <a:moveTo>
                    <a:pt x="0" y="96012"/>
                  </a:moveTo>
                  <a:lnTo>
                    <a:pt x="189546" y="96012"/>
                  </a:lnTo>
                  <a:lnTo>
                    <a:pt x="189546" y="0"/>
                  </a:lnTo>
                  <a:lnTo>
                    <a:pt x="379092" y="240031"/>
                  </a:lnTo>
                  <a:lnTo>
                    <a:pt x="189546" y="480061"/>
                  </a:lnTo>
                  <a:lnTo>
                    <a:pt x="189546" y="384049"/>
                  </a:lnTo>
                  <a:lnTo>
                    <a:pt x="0" y="384049"/>
                  </a:lnTo>
                  <a:lnTo>
                    <a:pt x="0" y="96012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96012" rIns="113728" bIns="96011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r-HR" sz="1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1137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Organizacijski poslovi - planiranje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Sudjelovanje</a:t>
            </a:r>
            <a:r>
              <a:rPr lang="hr-HR" dirty="0" smtClean="0"/>
              <a:t> u izradi :</a:t>
            </a:r>
          </a:p>
          <a:p>
            <a:r>
              <a:rPr lang="hr-HR" dirty="0" smtClean="0"/>
              <a:t>Godišnjeg plana i programa rada Škole,</a:t>
            </a:r>
          </a:p>
          <a:p>
            <a:r>
              <a:rPr lang="hr-HR" dirty="0" smtClean="0"/>
              <a:t> školskog kurikuluma</a:t>
            </a:r>
          </a:p>
          <a:p>
            <a:r>
              <a:rPr lang="hr-HR" dirty="0" smtClean="0"/>
              <a:t> statistički podaci (Broj, spol učenika...)</a:t>
            </a:r>
          </a:p>
          <a:p>
            <a:r>
              <a:rPr lang="hr-HR" dirty="0" smtClean="0"/>
              <a:t>Okvirni vremenik pisanih provjera</a:t>
            </a:r>
          </a:p>
          <a:p>
            <a:r>
              <a:rPr lang="hr-HR" dirty="0" smtClean="0"/>
              <a:t>Pomoć u godišnjem i mjesečnom integracijsko- korelacijskom planiranju učitelja</a:t>
            </a:r>
          </a:p>
          <a:p>
            <a:r>
              <a:rPr lang="hr-HR" dirty="0" smtClean="0"/>
              <a:t>Planiranje projekata i istraživanja (ovisnosti, nasilje, projektni dan...)</a:t>
            </a:r>
          </a:p>
          <a:p>
            <a:r>
              <a:rPr lang="hr-HR" dirty="0" smtClean="0"/>
              <a:t>Razvojni plan škole</a:t>
            </a:r>
          </a:p>
          <a:p>
            <a:r>
              <a:rPr lang="nn-NO" dirty="0" smtClean="0"/>
              <a:t>kalendara </a:t>
            </a:r>
            <a:r>
              <a:rPr lang="nn-NO" dirty="0"/>
              <a:t>školskih aktivnosti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19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6264696"/>
          </a:xfrm>
        </p:spPr>
        <p:txBody>
          <a:bodyPr>
            <a:normAutofit/>
          </a:bodyPr>
          <a:lstStyle/>
          <a:p>
            <a:r>
              <a:rPr lang="hr-HR" dirty="0" smtClean="0"/>
              <a:t>Sudjelovanje u planiranju i programiranju rada s učenicima s posebnim potrebama</a:t>
            </a:r>
          </a:p>
          <a:p>
            <a:r>
              <a:rPr lang="hr-HR" dirty="0" smtClean="0"/>
              <a:t>Planiranje praćenja napredovanja učenika</a:t>
            </a:r>
          </a:p>
          <a:p>
            <a:r>
              <a:rPr lang="hr-HR" dirty="0" smtClean="0"/>
              <a:t>Planiranje i programiranje suradnje s roditeljima</a:t>
            </a:r>
          </a:p>
          <a:p>
            <a:r>
              <a:rPr lang="hr-HR" dirty="0" smtClean="0"/>
              <a:t>Planiranje i programiranje profesionalne orijentacije</a:t>
            </a:r>
          </a:p>
          <a:p>
            <a:r>
              <a:rPr lang="hr-HR" dirty="0" smtClean="0"/>
              <a:t>Pripremanje individualnih programa za uvođenje pripravnika u samostalan rad</a:t>
            </a:r>
          </a:p>
          <a:p>
            <a:r>
              <a:rPr lang="hr-HR" dirty="0" smtClean="0"/>
              <a:t>Planiranje i programiranje praćenja i unapređivanja nastave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952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82168" cy="5411688"/>
          </a:xfrm>
        </p:spPr>
        <p:txBody>
          <a:bodyPr/>
          <a:lstStyle/>
          <a:p>
            <a:r>
              <a:rPr lang="hr-HR" dirty="0" smtClean="0"/>
              <a:t>Planiranje </a:t>
            </a:r>
            <a:r>
              <a:rPr lang="hr-HR" dirty="0" smtClean="0"/>
              <a:t>i programiranje rada stručnih tijela</a:t>
            </a:r>
          </a:p>
          <a:p>
            <a:endParaRPr lang="hr-HR" i="1" dirty="0" smtClean="0">
              <a:latin typeface="Gill Sans MT" pitchFamily="34" charset="-18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29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67"/>
            <a:ext cx="8229600" cy="11430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/>
          <a:lstStyle/>
          <a:p>
            <a:r>
              <a:rPr lang="hr-HR" dirty="0" smtClean="0"/>
              <a:t>I</a:t>
            </a:r>
            <a:r>
              <a:rPr lang="hr-HR" b="1" i="1" dirty="0" smtClean="0"/>
              <a:t>zrada </a:t>
            </a:r>
            <a:r>
              <a:rPr lang="hr-HR" dirty="0" smtClean="0"/>
              <a:t>godišnjeg i mjesečnog plana i programa rada pedagoga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pedagog</a:t>
            </a:r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87150139"/>
              </p:ext>
            </p:extLst>
          </p:nvPr>
        </p:nvGraphicFramePr>
        <p:xfrm>
          <a:off x="2411760" y="2060848"/>
          <a:ext cx="6096000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417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Planiranje i programiranje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4835624"/>
          </a:xfrm>
        </p:spPr>
        <p:txBody>
          <a:bodyPr>
            <a:normAutofit/>
          </a:bodyPr>
          <a:lstStyle/>
          <a:p>
            <a:r>
              <a:rPr lang="hr-HR" b="1" i="1" u="sng" dirty="0" smtClean="0">
                <a:solidFill>
                  <a:schemeClr val="accent2"/>
                </a:solidFill>
              </a:rPr>
              <a:t>PROGRAM – izbor, određivanje sadržaja</a:t>
            </a:r>
          </a:p>
          <a:p>
            <a:r>
              <a:rPr lang="hr-HR" b="1" i="1" u="sng" dirty="0" smtClean="0">
                <a:solidFill>
                  <a:schemeClr val="accent2"/>
                </a:solidFill>
              </a:rPr>
              <a:t>PLAN- predviđanje razdoblja i količine vremena za ostvarenje programa</a:t>
            </a:r>
          </a:p>
          <a:p>
            <a:r>
              <a:rPr lang="hr-HR" dirty="0" smtClean="0"/>
              <a:t>Orijentacijski program – popis mogućih aktivnosti pedagoga – nije potpun</a:t>
            </a:r>
          </a:p>
          <a:p>
            <a:r>
              <a:rPr lang="hr-HR" dirty="0" smtClean="0"/>
              <a:t>U ovom planu neki stanoviti okviri ne mogu se u većoj mjeri mjenjati – daljnji postupci u radu pedagoga su zapravo PROGRAMIRANJE (Jurić, 2004.)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341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Planiranje i programiranje treba biti usklađeno s NOK- om koji predviđa interdisciplinarne sadržaje.</a:t>
            </a:r>
          </a:p>
          <a:p>
            <a:r>
              <a:rPr lang="hr-HR" dirty="0" smtClean="0"/>
              <a:t>Polazimo od pedagoškog koncepta (gdje smo sada, gdje bismo željeli doći)</a:t>
            </a:r>
          </a:p>
          <a:p>
            <a:r>
              <a:rPr lang="hr-HR" dirty="0" smtClean="0"/>
              <a:t>SMART – akronim za formuliranje ciljeva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28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Koji poslovi ulaze u domenu planiranja i programiranja?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 smtClean="0"/>
              <a:t>Prije svakog plana potrebno je učiniti SWOT/ KREDA analizu </a:t>
            </a:r>
            <a:endParaRPr lang="hr-HR" b="1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532585"/>
            <a:ext cx="3912434" cy="4401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3163670"/>
            <a:ext cx="3240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 smtClean="0"/>
              <a:t>Temeljni uvjet za kvalitetno programiranje je poznavanje inicijalnog stanja i definiranje cilja.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956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U procesu  planiranja </a:t>
            </a:r>
            <a:r>
              <a:rPr lang="hr-HR" b="1" i="1" dirty="0" smtClean="0"/>
              <a:t>pedagozi </a:t>
            </a:r>
            <a:r>
              <a:rPr lang="hr-HR" b="1" i="1" dirty="0" smtClean="0"/>
              <a:t>sebi postavljaju sljedeća pitanja.</a:t>
            </a:r>
            <a:endParaRPr lang="hr-HR" b="1" i="1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305383"/>
              </p:ext>
            </p:extLst>
          </p:nvPr>
        </p:nvGraphicFramePr>
        <p:xfrm>
          <a:off x="467544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55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Očekivanja i vrednovanja...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176464" cy="4773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6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539331"/>
              </p:ext>
            </p:extLst>
          </p:nvPr>
        </p:nvGraphicFramePr>
        <p:xfrm>
          <a:off x="107505" y="0"/>
          <a:ext cx="8784975" cy="7014930"/>
        </p:xfrm>
        <a:graphic>
          <a:graphicData uri="http://schemas.openxmlformats.org/drawingml/2006/table">
            <a:tbl>
              <a:tblPr/>
              <a:tblGrid>
                <a:gridCol w="4464494"/>
                <a:gridCol w="4320481"/>
              </a:tblGrid>
              <a:tr h="683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Naše prednosti (</a:t>
                      </a:r>
                      <a:r>
                        <a:rPr lang="hr-HR" sz="2400" dirty="0" err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Strengths</a:t>
                      </a: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82" marR="40082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75">
                      <a:fgClr>
                        <a:srgbClr val="008080"/>
                      </a:fgClr>
                      <a:bgClr>
                        <a:srgbClr val="008078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Naše slabosti (</a:t>
                      </a:r>
                      <a:r>
                        <a:rPr lang="hr-HR" sz="2400" dirty="0" err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Weaknesses</a:t>
                      </a: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82" marR="40082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75">
                      <a:fgClr>
                        <a:srgbClr val="008080"/>
                      </a:fgClr>
                      <a:bgClr>
                        <a:srgbClr val="008078"/>
                      </a:bgClr>
                    </a:pattFill>
                  </a:tcPr>
                </a:tc>
              </a:tr>
              <a:tr h="617427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educirani kadar koji sve radi u nastojanju kako bi bio još </a:t>
                      </a:r>
                      <a:r>
                        <a:rPr lang="hr-H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kompetentiji </a:t>
                      </a: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(fakultetsko obrazovanje, seminari, tečajevi itd.) 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otvorenost za suradnju,spremnost na promjene i timski rad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uvažavanje 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kontinuirano materijalno ulaganje u opremljenost škole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razumijevanje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tolerancija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prijateljstvo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empatija (suosjećanje za prijatelja, međusobno pomaganje)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suradnja sa širom okolinom (sportske dvorane, škole)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Spremnost na suočavanje s izazovima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suradnja s roditeljima (roditelj suradnik – stručno osposobljen)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82" marR="40082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nespremnost na promjene svih struktura u kolektivu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Slaba komunikacija i protok informacija 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diskontinuitet života u školi i obitelji,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nedovoljna stručnost pojedinaca, nedostatak intrinzične motivacije za individualna stručna usavršavanja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nedovoljno razvijene komunikacijske vještine zaposlenika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 nedostatak stručnog kadra za rad s djecom s posebnim potrebama s naglaskom na djecu s teškoćama u učenju i savladavanju gradiva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 err="1">
                          <a:latin typeface="Times New Roman"/>
                          <a:ea typeface="Calibri"/>
                          <a:cs typeface="Times New Roman"/>
                        </a:rPr>
                        <a:t>Nedostatatna</a:t>
                      </a: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 opremljenost za pojedine oblike nastave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diskontinuitet </a:t>
                      </a:r>
                      <a:r>
                        <a:rPr lang="hr-HR" sz="1800" dirty="0" smtClean="0">
                          <a:latin typeface="Times New Roman"/>
                          <a:ea typeface="Calibri"/>
                          <a:cs typeface="Times New Roman"/>
                        </a:rPr>
                        <a:t>odgoja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hr-HR" sz="1800" b="1" dirty="0">
                          <a:latin typeface="Times New Roman"/>
                          <a:ea typeface="Calibri"/>
                          <a:cs typeface="Times New Roman"/>
                        </a:rPr>
                        <a:t>prihvaćanje i preuzimanje odgovornosti ( prava i obaveze )</a:t>
                      </a:r>
                      <a:endParaRPr lang="hr-H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082" marR="40082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5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se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895516"/>
              </p:ext>
            </p:extLst>
          </p:nvPr>
        </p:nvGraphicFramePr>
        <p:xfrm>
          <a:off x="467544" y="476672"/>
          <a:ext cx="8352928" cy="6669661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364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Mogućnosti u okruženju  (Opportunities) 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75">
                      <a:fgClr>
                        <a:srgbClr val="008000"/>
                      </a:fgClr>
                      <a:bgClr>
                        <a:srgbClr val="00802D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Prepreke  u okruženju (</a:t>
                      </a:r>
                      <a:r>
                        <a:rPr lang="hr-HR" sz="2400" dirty="0" err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Threats</a:t>
                      </a:r>
                      <a:r>
                        <a:rPr lang="hr-HR" sz="2400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75">
                      <a:fgClr>
                        <a:srgbClr val="008000"/>
                      </a:fgClr>
                      <a:bgClr>
                        <a:srgbClr val="00802D"/>
                      </a:bgClr>
                    </a:pattFill>
                  </a:tcPr>
                </a:tc>
              </a:tr>
              <a:tr h="58284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educirati se putem stručne literature, stručnih skupova, organizacije ciljanih predavanja  unutar  škole 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korištenje raznih medija 21. </a:t>
                      </a:r>
                      <a:r>
                        <a:rPr lang="hr-HR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otvoriti se za suradnju: jasna komunikacija  i očekivanja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poticati kulturu kritičkog prijateljstva 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 stvaranje uvjeta za cjelokupni rast i razvoj 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2000" b="1" dirty="0">
                          <a:latin typeface="Times New Roman"/>
                          <a:ea typeface="Calibri"/>
                          <a:cs typeface="Times New Roman"/>
                        </a:rPr>
                        <a:t>suradnja s drugima (suradnja sa obližnjim školama, roditeljima)</a:t>
                      </a:r>
                      <a:endParaRPr lang="hr-HR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8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netolerantnost prema različitostima (multikulturalnost, vjerske </a:t>
                      </a:r>
                      <a:r>
                        <a:rPr lang="hr-HR" sz="1800" dirty="0" err="1">
                          <a:latin typeface="Times New Roman"/>
                          <a:ea typeface="Calibri"/>
                          <a:cs typeface="Times New Roman"/>
                        </a:rPr>
                        <a:t>različitosti..</a:t>
                      </a: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brzi tempo života/manjak vremena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pravne prepreke (prijevoz djece, papirologija, suglasnost oko </a:t>
                      </a:r>
                      <a:r>
                        <a:rPr lang="hr-HR" sz="1800" dirty="0" err="1">
                          <a:latin typeface="Times New Roman"/>
                          <a:ea typeface="Calibri"/>
                          <a:cs typeface="Times New Roman"/>
                        </a:rPr>
                        <a:t>fotografiranja..</a:t>
                      </a: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.)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visoka očekivanja roditelja o odgojnoj ulozi institucije (prebacivanje odgovornosti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neprofesionalnost (podilaženje roditeljima, neprijavljivanje sumnje za zlostavljanje)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strah od pogrešaka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 previše rada na dokumentaciji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materijalni uvjeti rada 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6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/>
              <a:t>Nakon analize slijedi daljnja razrada</a:t>
            </a:r>
            <a:r>
              <a:rPr lang="hr-HR" dirty="0" smtClean="0"/>
              <a:t>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Rangiranje aktivnosti prema stupnju važnosti (zajednička procjena sa ostalim djelatnicima škole)</a:t>
            </a:r>
          </a:p>
          <a:p>
            <a:r>
              <a:rPr lang="hr-HR" dirty="0" smtClean="0"/>
              <a:t>Uvid u iskustva drugih pedagoga i postojeću literaturu</a:t>
            </a:r>
          </a:p>
          <a:p>
            <a:r>
              <a:rPr lang="hr-HR" dirty="0" smtClean="0"/>
              <a:t>Analiza vlastitih prijašnjih programa</a:t>
            </a:r>
          </a:p>
          <a:p>
            <a:r>
              <a:rPr lang="hr-HR" dirty="0" smtClean="0"/>
              <a:t>Predviđanje upotrebe dosadašnjih instrumenata i izrada novih</a:t>
            </a:r>
          </a:p>
          <a:p>
            <a:r>
              <a:rPr lang="hr-HR" dirty="0" smtClean="0"/>
              <a:t>Procjenjivanje dubine programskih sadržaja</a:t>
            </a:r>
          </a:p>
          <a:p>
            <a:r>
              <a:rPr lang="hr-HR" dirty="0" smtClean="0"/>
              <a:t>Nakon ovoga slijedi </a:t>
            </a:r>
          </a:p>
          <a:p>
            <a:pPr marL="0" indent="0">
              <a:buNone/>
            </a:pPr>
            <a:r>
              <a:rPr lang="hr-HR" b="1" i="1" dirty="0" smtClean="0"/>
              <a:t>Izrada globalnog plana i programa</a:t>
            </a:r>
            <a:endParaRPr lang="hr-HR" b="1" i="1" dirty="0"/>
          </a:p>
        </p:txBody>
      </p:sp>
    </p:spTree>
    <p:extLst>
      <p:ext uri="{BB962C8B-B14F-4D97-AF65-F5344CB8AC3E}">
        <p14:creationId xmlns:p14="http://schemas.microsoft.com/office/powerpoint/2010/main" val="17838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644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 PLANIRANJE I PROGRAMIRANJE  Sanja Bednaić i Margareta Cvenić </vt:lpstr>
      <vt:lpstr>Planiranje i programiranje</vt:lpstr>
      <vt:lpstr>PowerPoint Presentation</vt:lpstr>
      <vt:lpstr>Koji poslovi ulaze u domenu planiranja i programiranja? </vt:lpstr>
      <vt:lpstr>U procesu  planiranja pedagozi sebi postavljaju sljedeća pitanja.</vt:lpstr>
      <vt:lpstr>Očekivanja i vrednovanja...</vt:lpstr>
      <vt:lpstr>PowerPoint Presentation</vt:lpstr>
      <vt:lpstr> se</vt:lpstr>
      <vt:lpstr>Nakon analize slijedi daljnja razrada...</vt:lpstr>
      <vt:lpstr>Mogli bismo to ovako prikazati : </vt:lpstr>
      <vt:lpstr>Organizacijski poslovi - planiranje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PLANIRANJE I PROGRAMIRANJE  Sanja Bednaić i Margareta Cvenić </dc:title>
  <dc:creator>Margareta</dc:creator>
  <cp:lastModifiedBy>Margareta</cp:lastModifiedBy>
  <cp:revision>14</cp:revision>
  <dcterms:created xsi:type="dcterms:W3CDTF">2015-03-19T13:23:05Z</dcterms:created>
  <dcterms:modified xsi:type="dcterms:W3CDTF">2015-03-26T06:02:06Z</dcterms:modified>
</cp:coreProperties>
</file>