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1" r:id="rId4"/>
    <p:sldId id="262" r:id="rId5"/>
    <p:sldId id="257" r:id="rId6"/>
    <p:sldId id="258" r:id="rId7"/>
    <p:sldId id="259" r:id="rId8"/>
    <p:sldId id="264" r:id="rId9"/>
    <p:sldId id="260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875C524-93D1-4C6D-B848-F8D1009822B5}" type="datetimeFigureOut">
              <a:rPr lang="hr-HR" smtClean="0"/>
              <a:t>19.3.2015.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46E6FB0-A7AA-40EC-A27D-FD3E1802169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STRUČNO USAVRŠAVANJE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Sanja Bednaić i Margareta Cvenić</a:t>
            </a:r>
          </a:p>
          <a:p>
            <a:r>
              <a:rPr lang="hr-HR" dirty="0" smtClean="0"/>
              <a:t>ŽSV Pedagoga Požeško- slavonske županije 26.3.2015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83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Zbog složenosti profesije- nužno cjeloživotno učenje i usavršavanje</a:t>
            </a:r>
          </a:p>
          <a:p>
            <a:r>
              <a:rPr lang="hr-HR" dirty="0" smtClean="0"/>
              <a:t>Osim organiziranih obaveznih oblika stručnog usavršavanja, napredovanja u užem stručnom području nužno je pedagoško – psihološko, didaktičko- metodičko usavršavanje uz praćenje napredovanja nastavne tehnike i tehnologije</a:t>
            </a:r>
          </a:p>
          <a:p>
            <a:r>
              <a:rPr lang="hr-HR" dirty="0" smtClean="0"/>
              <a:t>Svi radnici u OIO dužni su pripremiti individualni plan i program permanentnog stručnog usavršavanja – sastavni dio GPP-a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40342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 obrasca stručnog usavršavanja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8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772721"/>
              </p:ext>
            </p:extLst>
          </p:nvPr>
        </p:nvGraphicFramePr>
        <p:xfrm>
          <a:off x="1" y="260647"/>
          <a:ext cx="9396534" cy="65973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42362"/>
                <a:gridCol w="1342362"/>
                <a:gridCol w="1342362"/>
                <a:gridCol w="1342362"/>
                <a:gridCol w="1342362"/>
                <a:gridCol w="1342362"/>
                <a:gridCol w="1342362"/>
              </a:tblGrid>
              <a:tr h="2179373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Arial"/>
                          <a:ea typeface="Times New Roman"/>
                        </a:rPr>
                        <a:t>OBLICI  PERMANENTNOG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Arial"/>
                          <a:ea typeface="Times New Roman"/>
                        </a:rPr>
                        <a:t>USAVRŠAVANJA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Arial"/>
                          <a:ea typeface="Times New Roman"/>
                        </a:rPr>
                        <a:t>SADRŽAJI PERMANENTNOG USAVRŠAVANJA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Arial"/>
                          <a:ea typeface="Times New Roman"/>
                        </a:rPr>
                        <a:t>LITERATURA I RADNI MATERIJAL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ORGANIZATORI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PERMANENTNOG USAVRŠAVANJA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TRAJANJE AKTIVNOSTI (datum i vrijeme)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BROJ SATI ZA SVAKI OBLIK STRUČNOG USAVRŠAVANJA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47674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PLANIRANO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OSTVARENO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247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INDIVIDUALNO USAVRŠAVANJE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74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KOLEKTIVNO USAVRŠAVANJE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U ŠKOLI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247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Arial"/>
                          <a:ea typeface="Times New Roman"/>
                        </a:rPr>
                        <a:t>KOLEKTIVNO USAVRŠAVANJE IZVAN ŠKOLE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6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>
                <a:solidFill>
                  <a:prstClr val="black"/>
                </a:solidFill>
              </a:rPr>
              <a:t>Stručno usavršavanje pedagoga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Izrada godišnjeg plana i programa stručnog usavršavanja</a:t>
            </a:r>
          </a:p>
          <a:p>
            <a:r>
              <a:rPr lang="hr-HR" dirty="0" smtClean="0"/>
              <a:t>Praćenje rada stručne literature i periodike</a:t>
            </a:r>
          </a:p>
          <a:p>
            <a:r>
              <a:rPr lang="hr-HR" dirty="0" smtClean="0"/>
              <a:t>Stručno usavršavanje u školi – Učiteljsko vijeće, aktivi (sudjelovanje u organizaciji, predavanja, radionice)</a:t>
            </a:r>
          </a:p>
          <a:p>
            <a:r>
              <a:rPr lang="hr-HR" dirty="0" smtClean="0"/>
              <a:t>ŽSV stručnih suradnika (sudjelovanje u radu i redovito pohađanje, predavanja)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37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>Stručno usavršavanje pedagoga</a:t>
            </a:r>
            <a:endParaRPr lang="hr-HR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Stručno – konzultativni rad sa sustručnjacima (utvrđivanje psihof. </a:t>
            </a:r>
            <a:r>
              <a:rPr lang="hr-HR" dirty="0"/>
              <a:t>s</a:t>
            </a:r>
            <a:r>
              <a:rPr lang="hr-HR" dirty="0" smtClean="0"/>
              <a:t>tanja djeteta kod upisa u OŠ, određivanja primjerenog programa školovanja)</a:t>
            </a:r>
          </a:p>
          <a:p>
            <a:r>
              <a:rPr lang="hr-HR" dirty="0" smtClean="0"/>
              <a:t>Usavršavanje u organizaciji Agencije za odgoj i obrazovanje, MZOS – sudjelovanje, izlaganje, prezentacije i radionice</a:t>
            </a:r>
          </a:p>
          <a:p>
            <a:r>
              <a:rPr lang="hr-HR" dirty="0" smtClean="0"/>
              <a:t>Objavljivanje članaka u stručnoj periodici</a:t>
            </a:r>
          </a:p>
          <a:p>
            <a:r>
              <a:rPr lang="hr-HR" dirty="0" smtClean="0"/>
              <a:t>Usavršavanje u drugim institucijama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4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 stranice na kojoj je omogućeno učenje na daljinu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https://www.coursera.org/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4664"/>
            <a:ext cx="3255615" cy="3114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9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40188"/>
            <a:ext cx="4752527" cy="6170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1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>Pedagog i njegova uloga u stručnom usavršavanju učitelja</a:t>
            </a:r>
            <a:endParaRPr lang="hr-HR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Pomoć učiteljima u ostvarivanju njihovih planova usavršavanja</a:t>
            </a:r>
          </a:p>
          <a:p>
            <a:r>
              <a:rPr lang="hr-HR" dirty="0" smtClean="0"/>
              <a:t>Koordinacija skupnog usavršavanja u školi</a:t>
            </a:r>
          </a:p>
          <a:p>
            <a:r>
              <a:rPr lang="hr-HR" dirty="0" smtClean="0"/>
              <a:t>Održavanje radionica/predavanja za učitelje</a:t>
            </a:r>
          </a:p>
          <a:p>
            <a:r>
              <a:rPr lang="hr-HR" dirty="0"/>
              <a:t>i</a:t>
            </a:r>
            <a:r>
              <a:rPr lang="hr-HR" dirty="0" smtClean="0"/>
              <a:t>zrada i prijedlog literature za usavršavanje</a:t>
            </a:r>
          </a:p>
          <a:p>
            <a:r>
              <a:rPr lang="hr-HR" dirty="0" smtClean="0"/>
              <a:t>Rad s učiteljima pripravnicima (Povjerenstvo za stažiranje)</a:t>
            </a:r>
          </a:p>
          <a:p>
            <a:r>
              <a:rPr lang="hr-HR" dirty="0" smtClean="0"/>
              <a:t>Rad sa stručnim suradnicima pripravnicima</a:t>
            </a:r>
          </a:p>
          <a:p>
            <a:r>
              <a:rPr lang="hr-HR" dirty="0" smtClean="0"/>
              <a:t>Mentorstvo studentima pedagogije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73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127</TotalTime>
  <Words>269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NewsPrint</vt:lpstr>
      <vt:lpstr>STRUČNO USAVRŠAVANJE </vt:lpstr>
      <vt:lpstr>PowerPoint Presentation</vt:lpstr>
      <vt:lpstr>Primjer obrasca stručnog usavršavanja</vt:lpstr>
      <vt:lpstr>PowerPoint Presentation</vt:lpstr>
      <vt:lpstr>Stručno usavršavanje pedagoga</vt:lpstr>
      <vt:lpstr>Stručno usavršavanje pedagoga</vt:lpstr>
      <vt:lpstr>Primjer stranice na kojoj je omogućeno učenje na daljinu</vt:lpstr>
      <vt:lpstr>PowerPoint Presentation</vt:lpstr>
      <vt:lpstr>Pedagog i njegova uloga u stručnom usavršavanju učitelja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STRUČNO USAVRŠAVANJE</dc:title>
  <dc:creator>Margareta</dc:creator>
  <cp:lastModifiedBy>Margareta</cp:lastModifiedBy>
  <cp:revision>7</cp:revision>
  <dcterms:created xsi:type="dcterms:W3CDTF">2015-03-19T14:38:47Z</dcterms:created>
  <dcterms:modified xsi:type="dcterms:W3CDTF">2015-03-19T16:46:35Z</dcterms:modified>
</cp:coreProperties>
</file>